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26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diagrams/layout1.xml" ContentType="application/vnd.openxmlformats-officedocument.drawingml.diagramLayout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9"/>
  </p:notesMasterIdLst>
  <p:sldIdLst>
    <p:sldId id="256" r:id="rId2"/>
    <p:sldId id="268" r:id="rId3"/>
    <p:sldId id="269" r:id="rId4"/>
    <p:sldId id="270" r:id="rId5"/>
    <p:sldId id="287" r:id="rId6"/>
    <p:sldId id="288" r:id="rId7"/>
    <p:sldId id="289" r:id="rId8"/>
    <p:sldId id="290" r:id="rId9"/>
    <p:sldId id="271" r:id="rId10"/>
    <p:sldId id="291" r:id="rId11"/>
    <p:sldId id="257" r:id="rId12"/>
    <p:sldId id="272" r:id="rId13"/>
    <p:sldId id="260" r:id="rId14"/>
    <p:sldId id="277" r:id="rId15"/>
    <p:sldId id="261" r:id="rId16"/>
    <p:sldId id="278" r:id="rId17"/>
    <p:sldId id="262" r:id="rId18"/>
    <p:sldId id="279" r:id="rId19"/>
    <p:sldId id="263" r:id="rId20"/>
    <p:sldId id="264" r:id="rId21"/>
    <p:sldId id="258" r:id="rId22"/>
    <p:sldId id="273" r:id="rId23"/>
    <p:sldId id="259" r:id="rId24"/>
    <p:sldId id="276" r:id="rId25"/>
    <p:sldId id="265" r:id="rId26"/>
    <p:sldId id="284" r:id="rId27"/>
    <p:sldId id="266" r:id="rId28"/>
    <p:sldId id="285" r:id="rId29"/>
    <p:sldId id="267" r:id="rId30"/>
    <p:sldId id="286" r:id="rId31"/>
    <p:sldId id="274" r:id="rId32"/>
    <p:sldId id="275" r:id="rId33"/>
    <p:sldId id="281" r:id="rId34"/>
    <p:sldId id="280" r:id="rId35"/>
    <p:sldId id="283" r:id="rId36"/>
    <p:sldId id="282" r:id="rId37"/>
    <p:sldId id="292" r:id="rId3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JA\Escritorio\Evoluci&#243;n%20precio%20materias%20primas%201985-1010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JA\Escritorio\Evoluci&#243;n%20precio%20materias%20primas%201985-1010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JA\Escritorio\Evoluci&#243;n%20precio%20materias%20primas%201985-1010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JA\Escritorio\Evoluci&#243;n%20precio%20materias%20primas%201985-1010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JA\Escritorio\Evoluci&#243;n%20precio%20materias%20primas%201985-1010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JA\Escritorio\Evoluci&#243;n%20precio%20materias%20primas%201985-1010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JA\Escritorio\Evoluci&#243;n%20precio%20materias%20primas%201985-1010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JA\Escritorio\Evoluci&#243;n%20precio%20materias%20primas%201985-1010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JA\Escritorio\Evoluci&#243;n%20precio%20materias%20primas%201985-1010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JA\Escritorio\Evoluci&#243;n%20precio%20materias%20primas%201985-1010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JA\Escritorio\Evoluci&#243;n%20precio%20materias%20primas%201985-1010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JA\Escritorio\Evoluci&#243;n%20precio%20materias%20primas%201985-1010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JA\Escritorio\Evoluci&#243;n%20precio%20materias%20primas%201985-1010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JA\Escritorio\Evoluci&#243;n%20precio%20materias%20primas%201985-1010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JA\Escritorio\Evoluci&#243;n%20precio%20materias%20primas%201985-1010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title>
      <c:layout/>
    </c:title>
    <c:plotArea>
      <c:layout/>
      <c:lineChart>
        <c:grouping val="standard"/>
        <c:ser>
          <c:idx val="0"/>
          <c:order val="0"/>
          <c:tx>
            <c:strRef>
              <c:f>Hoja1!$C$2:$C$3</c:f>
              <c:strCache>
                <c:ptCount val="1"/>
                <c:pt idx="0">
                  <c:v>SOJA Valor</c:v>
                </c:pt>
              </c:strCache>
            </c:strRef>
          </c:tx>
          <c:cat>
            <c:numRef>
              <c:f>Hoja1!$B$4:$B$183</c:f>
              <c:numCache>
                <c:formatCode>mmm\-yy</c:formatCode>
                <c:ptCount val="180"/>
                <c:pt idx="0">
                  <c:v>35034</c:v>
                </c:pt>
                <c:pt idx="1">
                  <c:v>35065</c:v>
                </c:pt>
                <c:pt idx="2">
                  <c:v>35096</c:v>
                </c:pt>
                <c:pt idx="3">
                  <c:v>35125</c:v>
                </c:pt>
                <c:pt idx="4">
                  <c:v>35156</c:v>
                </c:pt>
                <c:pt idx="5">
                  <c:v>35186</c:v>
                </c:pt>
                <c:pt idx="6">
                  <c:v>35217</c:v>
                </c:pt>
                <c:pt idx="7">
                  <c:v>35247</c:v>
                </c:pt>
                <c:pt idx="8">
                  <c:v>35278</c:v>
                </c:pt>
                <c:pt idx="9">
                  <c:v>35309</c:v>
                </c:pt>
                <c:pt idx="10">
                  <c:v>35339</c:v>
                </c:pt>
                <c:pt idx="11">
                  <c:v>35370</c:v>
                </c:pt>
                <c:pt idx="12">
                  <c:v>35400</c:v>
                </c:pt>
                <c:pt idx="13">
                  <c:v>35431</c:v>
                </c:pt>
                <c:pt idx="14">
                  <c:v>35462</c:v>
                </c:pt>
                <c:pt idx="15">
                  <c:v>35490</c:v>
                </c:pt>
                <c:pt idx="16">
                  <c:v>35521</c:v>
                </c:pt>
                <c:pt idx="17">
                  <c:v>35551</c:v>
                </c:pt>
                <c:pt idx="18">
                  <c:v>35582</c:v>
                </c:pt>
                <c:pt idx="19">
                  <c:v>35612</c:v>
                </c:pt>
                <c:pt idx="20">
                  <c:v>35643</c:v>
                </c:pt>
                <c:pt idx="21">
                  <c:v>35674</c:v>
                </c:pt>
                <c:pt idx="22">
                  <c:v>35704</c:v>
                </c:pt>
                <c:pt idx="23">
                  <c:v>35735</c:v>
                </c:pt>
                <c:pt idx="24">
                  <c:v>35765</c:v>
                </c:pt>
                <c:pt idx="25">
                  <c:v>35796</c:v>
                </c:pt>
                <c:pt idx="26">
                  <c:v>35827</c:v>
                </c:pt>
                <c:pt idx="27">
                  <c:v>35855</c:v>
                </c:pt>
                <c:pt idx="28">
                  <c:v>35886</c:v>
                </c:pt>
                <c:pt idx="29">
                  <c:v>35916</c:v>
                </c:pt>
                <c:pt idx="30">
                  <c:v>35947</c:v>
                </c:pt>
                <c:pt idx="31">
                  <c:v>35977</c:v>
                </c:pt>
                <c:pt idx="32">
                  <c:v>36008</c:v>
                </c:pt>
                <c:pt idx="33">
                  <c:v>36039</c:v>
                </c:pt>
                <c:pt idx="34">
                  <c:v>36069</c:v>
                </c:pt>
                <c:pt idx="35">
                  <c:v>36100</c:v>
                </c:pt>
                <c:pt idx="36">
                  <c:v>36130</c:v>
                </c:pt>
                <c:pt idx="37">
                  <c:v>36161</c:v>
                </c:pt>
                <c:pt idx="38">
                  <c:v>36192</c:v>
                </c:pt>
                <c:pt idx="39">
                  <c:v>36220</c:v>
                </c:pt>
                <c:pt idx="40">
                  <c:v>36251</c:v>
                </c:pt>
                <c:pt idx="41">
                  <c:v>36281</c:v>
                </c:pt>
                <c:pt idx="42">
                  <c:v>36312</c:v>
                </c:pt>
                <c:pt idx="43">
                  <c:v>36342</c:v>
                </c:pt>
                <c:pt idx="44">
                  <c:v>36373</c:v>
                </c:pt>
                <c:pt idx="45">
                  <c:v>36404</c:v>
                </c:pt>
                <c:pt idx="46">
                  <c:v>36434</c:v>
                </c:pt>
                <c:pt idx="47">
                  <c:v>36465</c:v>
                </c:pt>
                <c:pt idx="48">
                  <c:v>36495</c:v>
                </c:pt>
                <c:pt idx="49">
                  <c:v>36526</c:v>
                </c:pt>
                <c:pt idx="50">
                  <c:v>36557</c:v>
                </c:pt>
                <c:pt idx="51">
                  <c:v>36586</c:v>
                </c:pt>
                <c:pt idx="52">
                  <c:v>36617</c:v>
                </c:pt>
                <c:pt idx="53">
                  <c:v>36647</c:v>
                </c:pt>
                <c:pt idx="54">
                  <c:v>36678</c:v>
                </c:pt>
                <c:pt idx="55">
                  <c:v>36708</c:v>
                </c:pt>
                <c:pt idx="56">
                  <c:v>36739</c:v>
                </c:pt>
                <c:pt idx="57">
                  <c:v>36770</c:v>
                </c:pt>
                <c:pt idx="58">
                  <c:v>36800</c:v>
                </c:pt>
                <c:pt idx="59">
                  <c:v>36831</c:v>
                </c:pt>
                <c:pt idx="60">
                  <c:v>36861</c:v>
                </c:pt>
                <c:pt idx="61">
                  <c:v>36892</c:v>
                </c:pt>
                <c:pt idx="62">
                  <c:v>36923</c:v>
                </c:pt>
                <c:pt idx="63">
                  <c:v>36951</c:v>
                </c:pt>
                <c:pt idx="64">
                  <c:v>36982</c:v>
                </c:pt>
                <c:pt idx="65">
                  <c:v>37012</c:v>
                </c:pt>
                <c:pt idx="66">
                  <c:v>37043</c:v>
                </c:pt>
                <c:pt idx="67">
                  <c:v>37073</c:v>
                </c:pt>
                <c:pt idx="68">
                  <c:v>37104</c:v>
                </c:pt>
                <c:pt idx="69">
                  <c:v>37135</c:v>
                </c:pt>
                <c:pt idx="70">
                  <c:v>37165</c:v>
                </c:pt>
                <c:pt idx="71">
                  <c:v>37196</c:v>
                </c:pt>
                <c:pt idx="72">
                  <c:v>37226</c:v>
                </c:pt>
                <c:pt idx="73">
                  <c:v>37257</c:v>
                </c:pt>
                <c:pt idx="74">
                  <c:v>37288</c:v>
                </c:pt>
                <c:pt idx="75">
                  <c:v>37316</c:v>
                </c:pt>
                <c:pt idx="76">
                  <c:v>37347</c:v>
                </c:pt>
                <c:pt idx="77">
                  <c:v>37377</c:v>
                </c:pt>
                <c:pt idx="78">
                  <c:v>37408</c:v>
                </c:pt>
                <c:pt idx="79">
                  <c:v>37438</c:v>
                </c:pt>
                <c:pt idx="80">
                  <c:v>37469</c:v>
                </c:pt>
                <c:pt idx="81">
                  <c:v>37500</c:v>
                </c:pt>
                <c:pt idx="82">
                  <c:v>37530</c:v>
                </c:pt>
                <c:pt idx="83">
                  <c:v>37561</c:v>
                </c:pt>
                <c:pt idx="84">
                  <c:v>37591</c:v>
                </c:pt>
                <c:pt idx="85">
                  <c:v>37622</c:v>
                </c:pt>
                <c:pt idx="86">
                  <c:v>37653</c:v>
                </c:pt>
                <c:pt idx="87">
                  <c:v>37681</c:v>
                </c:pt>
                <c:pt idx="88">
                  <c:v>37712</c:v>
                </c:pt>
                <c:pt idx="89">
                  <c:v>37742</c:v>
                </c:pt>
                <c:pt idx="90">
                  <c:v>37773</c:v>
                </c:pt>
                <c:pt idx="91">
                  <c:v>37803</c:v>
                </c:pt>
                <c:pt idx="92">
                  <c:v>37834</c:v>
                </c:pt>
                <c:pt idx="93">
                  <c:v>37865</c:v>
                </c:pt>
                <c:pt idx="94">
                  <c:v>37895</c:v>
                </c:pt>
                <c:pt idx="95">
                  <c:v>37926</c:v>
                </c:pt>
                <c:pt idx="96">
                  <c:v>37956</c:v>
                </c:pt>
                <c:pt idx="97">
                  <c:v>37987</c:v>
                </c:pt>
                <c:pt idx="98">
                  <c:v>38018</c:v>
                </c:pt>
                <c:pt idx="99">
                  <c:v>38047</c:v>
                </c:pt>
                <c:pt idx="100">
                  <c:v>38078</c:v>
                </c:pt>
                <c:pt idx="101">
                  <c:v>38108</c:v>
                </c:pt>
                <c:pt idx="102">
                  <c:v>38139</c:v>
                </c:pt>
                <c:pt idx="103">
                  <c:v>38169</c:v>
                </c:pt>
                <c:pt idx="104">
                  <c:v>38200</c:v>
                </c:pt>
                <c:pt idx="105">
                  <c:v>38231</c:v>
                </c:pt>
                <c:pt idx="106">
                  <c:v>38261</c:v>
                </c:pt>
                <c:pt idx="107">
                  <c:v>38292</c:v>
                </c:pt>
                <c:pt idx="108">
                  <c:v>38322</c:v>
                </c:pt>
                <c:pt idx="109">
                  <c:v>38353</c:v>
                </c:pt>
                <c:pt idx="110">
                  <c:v>38384</c:v>
                </c:pt>
                <c:pt idx="111">
                  <c:v>38412</c:v>
                </c:pt>
                <c:pt idx="112">
                  <c:v>38443</c:v>
                </c:pt>
                <c:pt idx="113">
                  <c:v>38473</c:v>
                </c:pt>
                <c:pt idx="114">
                  <c:v>38504</c:v>
                </c:pt>
                <c:pt idx="115">
                  <c:v>38534</c:v>
                </c:pt>
                <c:pt idx="116">
                  <c:v>38565</c:v>
                </c:pt>
                <c:pt idx="117">
                  <c:v>38596</c:v>
                </c:pt>
                <c:pt idx="118">
                  <c:v>38626</c:v>
                </c:pt>
                <c:pt idx="119">
                  <c:v>38657</c:v>
                </c:pt>
                <c:pt idx="120">
                  <c:v>38687</c:v>
                </c:pt>
                <c:pt idx="121">
                  <c:v>38718</c:v>
                </c:pt>
                <c:pt idx="122">
                  <c:v>38749</c:v>
                </c:pt>
                <c:pt idx="123">
                  <c:v>38777</c:v>
                </c:pt>
                <c:pt idx="124">
                  <c:v>38808</c:v>
                </c:pt>
                <c:pt idx="125">
                  <c:v>38838</c:v>
                </c:pt>
                <c:pt idx="126">
                  <c:v>38869</c:v>
                </c:pt>
                <c:pt idx="127">
                  <c:v>38899</c:v>
                </c:pt>
                <c:pt idx="128">
                  <c:v>38930</c:v>
                </c:pt>
                <c:pt idx="129">
                  <c:v>38961</c:v>
                </c:pt>
                <c:pt idx="130">
                  <c:v>38991</c:v>
                </c:pt>
                <c:pt idx="131">
                  <c:v>39022</c:v>
                </c:pt>
                <c:pt idx="132">
                  <c:v>39052</c:v>
                </c:pt>
                <c:pt idx="133">
                  <c:v>39083</c:v>
                </c:pt>
                <c:pt idx="134">
                  <c:v>39114</c:v>
                </c:pt>
                <c:pt idx="135">
                  <c:v>39142</c:v>
                </c:pt>
                <c:pt idx="136">
                  <c:v>39173</c:v>
                </c:pt>
                <c:pt idx="137">
                  <c:v>39203</c:v>
                </c:pt>
                <c:pt idx="138">
                  <c:v>39234</c:v>
                </c:pt>
                <c:pt idx="139">
                  <c:v>39264</c:v>
                </c:pt>
                <c:pt idx="140">
                  <c:v>39295</c:v>
                </c:pt>
                <c:pt idx="141">
                  <c:v>39326</c:v>
                </c:pt>
                <c:pt idx="142">
                  <c:v>39356</c:v>
                </c:pt>
                <c:pt idx="143">
                  <c:v>39387</c:v>
                </c:pt>
                <c:pt idx="144">
                  <c:v>39417</c:v>
                </c:pt>
                <c:pt idx="145">
                  <c:v>39448</c:v>
                </c:pt>
                <c:pt idx="146">
                  <c:v>39479</c:v>
                </c:pt>
                <c:pt idx="147">
                  <c:v>39508</c:v>
                </c:pt>
                <c:pt idx="148">
                  <c:v>39539</c:v>
                </c:pt>
                <c:pt idx="149">
                  <c:v>39569</c:v>
                </c:pt>
                <c:pt idx="150">
                  <c:v>39600</c:v>
                </c:pt>
                <c:pt idx="151">
                  <c:v>39630</c:v>
                </c:pt>
                <c:pt idx="152">
                  <c:v>39661</c:v>
                </c:pt>
                <c:pt idx="153">
                  <c:v>39692</c:v>
                </c:pt>
                <c:pt idx="154">
                  <c:v>39722</c:v>
                </c:pt>
                <c:pt idx="155">
                  <c:v>39753</c:v>
                </c:pt>
                <c:pt idx="156">
                  <c:v>39783</c:v>
                </c:pt>
                <c:pt idx="157">
                  <c:v>39814</c:v>
                </c:pt>
                <c:pt idx="158">
                  <c:v>39845</c:v>
                </c:pt>
                <c:pt idx="159">
                  <c:v>39873</c:v>
                </c:pt>
                <c:pt idx="160">
                  <c:v>39904</c:v>
                </c:pt>
                <c:pt idx="161">
                  <c:v>39934</c:v>
                </c:pt>
                <c:pt idx="162">
                  <c:v>39965</c:v>
                </c:pt>
                <c:pt idx="163">
                  <c:v>39995</c:v>
                </c:pt>
                <c:pt idx="164">
                  <c:v>40026</c:v>
                </c:pt>
                <c:pt idx="165">
                  <c:v>40057</c:v>
                </c:pt>
                <c:pt idx="166">
                  <c:v>40087</c:v>
                </c:pt>
                <c:pt idx="167">
                  <c:v>40118</c:v>
                </c:pt>
                <c:pt idx="168">
                  <c:v>40148</c:v>
                </c:pt>
                <c:pt idx="169">
                  <c:v>40179</c:v>
                </c:pt>
                <c:pt idx="170">
                  <c:v>40210</c:v>
                </c:pt>
                <c:pt idx="171">
                  <c:v>40238</c:v>
                </c:pt>
                <c:pt idx="172">
                  <c:v>40269</c:v>
                </c:pt>
                <c:pt idx="173">
                  <c:v>40299</c:v>
                </c:pt>
                <c:pt idx="174">
                  <c:v>40330</c:v>
                </c:pt>
                <c:pt idx="175">
                  <c:v>40360</c:v>
                </c:pt>
                <c:pt idx="176">
                  <c:v>40391</c:v>
                </c:pt>
                <c:pt idx="177">
                  <c:v>40422</c:v>
                </c:pt>
                <c:pt idx="178">
                  <c:v>40452</c:v>
                </c:pt>
                <c:pt idx="179">
                  <c:v>40483</c:v>
                </c:pt>
              </c:numCache>
            </c:numRef>
          </c:cat>
          <c:val>
            <c:numRef>
              <c:f>Hoja1!$C$4:$C$183</c:f>
              <c:numCache>
                <c:formatCode>General</c:formatCode>
                <c:ptCount val="180"/>
                <c:pt idx="0">
                  <c:v>263.95999999999975</c:v>
                </c:pt>
                <c:pt idx="1">
                  <c:v>270.12</c:v>
                </c:pt>
                <c:pt idx="2">
                  <c:v>268.26</c:v>
                </c:pt>
                <c:pt idx="3">
                  <c:v>265.77999999999975</c:v>
                </c:pt>
                <c:pt idx="4">
                  <c:v>290.41999999999979</c:v>
                </c:pt>
                <c:pt idx="5">
                  <c:v>295.52</c:v>
                </c:pt>
                <c:pt idx="6">
                  <c:v>284.61</c:v>
                </c:pt>
                <c:pt idx="7">
                  <c:v>288.77</c:v>
                </c:pt>
                <c:pt idx="8">
                  <c:v>296.3</c:v>
                </c:pt>
                <c:pt idx="9">
                  <c:v>297.48999999999978</c:v>
                </c:pt>
                <c:pt idx="10">
                  <c:v>259.8</c:v>
                </c:pt>
                <c:pt idx="11">
                  <c:v>255.28</c:v>
                </c:pt>
                <c:pt idx="12">
                  <c:v>257.16000000000008</c:v>
                </c:pt>
                <c:pt idx="13">
                  <c:v>268.10000000000002</c:v>
                </c:pt>
                <c:pt idx="14">
                  <c:v>280.54000000000002</c:v>
                </c:pt>
                <c:pt idx="15">
                  <c:v>305.88</c:v>
                </c:pt>
                <c:pt idx="16">
                  <c:v>313.36</c:v>
                </c:pt>
                <c:pt idx="17">
                  <c:v>319.83999999999975</c:v>
                </c:pt>
                <c:pt idx="18">
                  <c:v>304.77</c:v>
                </c:pt>
                <c:pt idx="19">
                  <c:v>281.16000000000008</c:v>
                </c:pt>
                <c:pt idx="20">
                  <c:v>267.58999999999975</c:v>
                </c:pt>
                <c:pt idx="21">
                  <c:v>255.20999999999998</c:v>
                </c:pt>
                <c:pt idx="22">
                  <c:v>250.75</c:v>
                </c:pt>
                <c:pt idx="23">
                  <c:v>265.42999999999978</c:v>
                </c:pt>
                <c:pt idx="24">
                  <c:v>254.59</c:v>
                </c:pt>
                <c:pt idx="25">
                  <c:v>246</c:v>
                </c:pt>
                <c:pt idx="26">
                  <c:v>247.42000000000004</c:v>
                </c:pt>
                <c:pt idx="27">
                  <c:v>240.12</c:v>
                </c:pt>
                <c:pt idx="28">
                  <c:v>235.09</c:v>
                </c:pt>
                <c:pt idx="29">
                  <c:v>236.15</c:v>
                </c:pt>
                <c:pt idx="30">
                  <c:v>231.12</c:v>
                </c:pt>
                <c:pt idx="31">
                  <c:v>232.43</c:v>
                </c:pt>
                <c:pt idx="32">
                  <c:v>202.25</c:v>
                </c:pt>
                <c:pt idx="33">
                  <c:v>193.34</c:v>
                </c:pt>
                <c:pt idx="34">
                  <c:v>200.76</c:v>
                </c:pt>
                <c:pt idx="35">
                  <c:v>209.9</c:v>
                </c:pt>
                <c:pt idx="36">
                  <c:v>204.91</c:v>
                </c:pt>
                <c:pt idx="37">
                  <c:v>195.04</c:v>
                </c:pt>
                <c:pt idx="38">
                  <c:v>179.67</c:v>
                </c:pt>
                <c:pt idx="39">
                  <c:v>175.06</c:v>
                </c:pt>
                <c:pt idx="40">
                  <c:v>177.54</c:v>
                </c:pt>
                <c:pt idx="41">
                  <c:v>171.45000000000007</c:v>
                </c:pt>
                <c:pt idx="42">
                  <c:v>170</c:v>
                </c:pt>
                <c:pt idx="43">
                  <c:v>158.31</c:v>
                </c:pt>
                <c:pt idx="44">
                  <c:v>172</c:v>
                </c:pt>
                <c:pt idx="45">
                  <c:v>180.64</c:v>
                </c:pt>
                <c:pt idx="46">
                  <c:v>178.18</c:v>
                </c:pt>
                <c:pt idx="47">
                  <c:v>171.2</c:v>
                </c:pt>
                <c:pt idx="48">
                  <c:v>169.96</c:v>
                </c:pt>
                <c:pt idx="49">
                  <c:v>180.38000000000011</c:v>
                </c:pt>
                <c:pt idx="50">
                  <c:v>185.76</c:v>
                </c:pt>
                <c:pt idx="51">
                  <c:v>190.97</c:v>
                </c:pt>
                <c:pt idx="52">
                  <c:v>197.1</c:v>
                </c:pt>
                <c:pt idx="53">
                  <c:v>200.87</c:v>
                </c:pt>
                <c:pt idx="54">
                  <c:v>186.95000000000007</c:v>
                </c:pt>
                <c:pt idx="55">
                  <c:v>169.5</c:v>
                </c:pt>
                <c:pt idx="56">
                  <c:v>167.87</c:v>
                </c:pt>
                <c:pt idx="57">
                  <c:v>180.45000000000007</c:v>
                </c:pt>
                <c:pt idx="58">
                  <c:v>173.60999999999999</c:v>
                </c:pt>
                <c:pt idx="59">
                  <c:v>177.19</c:v>
                </c:pt>
                <c:pt idx="60">
                  <c:v>185.96</c:v>
                </c:pt>
                <c:pt idx="61">
                  <c:v>175.42000000000004</c:v>
                </c:pt>
                <c:pt idx="62">
                  <c:v>167.45000000000007</c:v>
                </c:pt>
                <c:pt idx="63">
                  <c:v>164.38000000000011</c:v>
                </c:pt>
                <c:pt idx="64">
                  <c:v>158.60999999999999</c:v>
                </c:pt>
                <c:pt idx="65">
                  <c:v>163.87</c:v>
                </c:pt>
                <c:pt idx="66">
                  <c:v>170.23</c:v>
                </c:pt>
                <c:pt idx="67">
                  <c:v>186.65</c:v>
                </c:pt>
                <c:pt idx="68">
                  <c:v>182.75</c:v>
                </c:pt>
                <c:pt idx="69">
                  <c:v>172.35000000000011</c:v>
                </c:pt>
                <c:pt idx="70">
                  <c:v>160.63</c:v>
                </c:pt>
                <c:pt idx="71">
                  <c:v>162.56</c:v>
                </c:pt>
                <c:pt idx="72">
                  <c:v>160.15</c:v>
                </c:pt>
                <c:pt idx="73">
                  <c:v>160.06</c:v>
                </c:pt>
                <c:pt idx="74">
                  <c:v>160.19999999999999</c:v>
                </c:pt>
                <c:pt idx="75">
                  <c:v>168.69</c:v>
                </c:pt>
                <c:pt idx="76">
                  <c:v>171.36</c:v>
                </c:pt>
                <c:pt idx="77">
                  <c:v>176.64</c:v>
                </c:pt>
                <c:pt idx="78">
                  <c:v>185.37</c:v>
                </c:pt>
                <c:pt idx="79">
                  <c:v>209.09</c:v>
                </c:pt>
                <c:pt idx="80">
                  <c:v>208.22</c:v>
                </c:pt>
                <c:pt idx="81">
                  <c:v>208.22</c:v>
                </c:pt>
                <c:pt idx="82">
                  <c:v>200.09</c:v>
                </c:pt>
                <c:pt idx="83">
                  <c:v>210.22</c:v>
                </c:pt>
                <c:pt idx="84">
                  <c:v>208.23999999999998</c:v>
                </c:pt>
                <c:pt idx="85">
                  <c:v>208.68</c:v>
                </c:pt>
                <c:pt idx="86">
                  <c:v>209.64</c:v>
                </c:pt>
                <c:pt idx="87">
                  <c:v>210.23999999999998</c:v>
                </c:pt>
                <c:pt idx="88">
                  <c:v>221.72</c:v>
                </c:pt>
                <c:pt idx="89">
                  <c:v>232.43</c:v>
                </c:pt>
                <c:pt idx="90">
                  <c:v>229.81</c:v>
                </c:pt>
                <c:pt idx="91">
                  <c:v>214.05</c:v>
                </c:pt>
                <c:pt idx="92">
                  <c:v>208.23999999999998</c:v>
                </c:pt>
                <c:pt idx="93">
                  <c:v>231.72</c:v>
                </c:pt>
                <c:pt idx="94">
                  <c:v>269.01</c:v>
                </c:pt>
                <c:pt idx="95">
                  <c:v>279.74</c:v>
                </c:pt>
                <c:pt idx="96">
                  <c:v>283.20999999999975</c:v>
                </c:pt>
                <c:pt idx="97">
                  <c:v>300.94</c:v>
                </c:pt>
                <c:pt idx="98">
                  <c:v>316.58</c:v>
                </c:pt>
                <c:pt idx="99">
                  <c:v>360.7199999999998</c:v>
                </c:pt>
                <c:pt idx="100">
                  <c:v>363.55</c:v>
                </c:pt>
                <c:pt idx="101">
                  <c:v>347.9099999999998</c:v>
                </c:pt>
                <c:pt idx="102">
                  <c:v>320.69</c:v>
                </c:pt>
                <c:pt idx="103">
                  <c:v>289.82</c:v>
                </c:pt>
                <c:pt idx="104">
                  <c:v>225.81</c:v>
                </c:pt>
                <c:pt idx="105">
                  <c:v>206.47</c:v>
                </c:pt>
                <c:pt idx="106">
                  <c:v>193.45000000000007</c:v>
                </c:pt>
                <c:pt idx="107">
                  <c:v>195.84</c:v>
                </c:pt>
                <c:pt idx="108">
                  <c:v>198.62</c:v>
                </c:pt>
                <c:pt idx="109">
                  <c:v>195.66</c:v>
                </c:pt>
                <c:pt idx="110">
                  <c:v>197.59</c:v>
                </c:pt>
                <c:pt idx="111">
                  <c:v>233.18</c:v>
                </c:pt>
                <c:pt idx="112">
                  <c:v>228.76</c:v>
                </c:pt>
                <c:pt idx="113">
                  <c:v>233.46</c:v>
                </c:pt>
                <c:pt idx="114">
                  <c:v>254.73999999999998</c:v>
                </c:pt>
                <c:pt idx="115">
                  <c:v>253.35000000000011</c:v>
                </c:pt>
                <c:pt idx="116">
                  <c:v>230.43</c:v>
                </c:pt>
                <c:pt idx="117">
                  <c:v>212.02</c:v>
                </c:pt>
                <c:pt idx="118">
                  <c:v>211.17</c:v>
                </c:pt>
                <c:pt idx="119">
                  <c:v>210.7</c:v>
                </c:pt>
                <c:pt idx="120">
                  <c:v>216.54</c:v>
                </c:pt>
                <c:pt idx="121">
                  <c:v>214.01</c:v>
                </c:pt>
                <c:pt idx="122">
                  <c:v>214.37</c:v>
                </c:pt>
                <c:pt idx="123">
                  <c:v>212.70999999999998</c:v>
                </c:pt>
                <c:pt idx="124">
                  <c:v>208.9</c:v>
                </c:pt>
                <c:pt idx="125">
                  <c:v>217.36</c:v>
                </c:pt>
                <c:pt idx="126">
                  <c:v>216.5</c:v>
                </c:pt>
                <c:pt idx="127">
                  <c:v>217.25</c:v>
                </c:pt>
                <c:pt idx="128">
                  <c:v>203.84</c:v>
                </c:pt>
                <c:pt idx="129">
                  <c:v>199.31</c:v>
                </c:pt>
                <c:pt idx="130">
                  <c:v>217.89000000000001</c:v>
                </c:pt>
                <c:pt idx="131">
                  <c:v>244</c:v>
                </c:pt>
                <c:pt idx="132">
                  <c:v>243.31</c:v>
                </c:pt>
                <c:pt idx="133">
                  <c:v>255.87</c:v>
                </c:pt>
                <c:pt idx="134">
                  <c:v>278.04000000000002</c:v>
                </c:pt>
                <c:pt idx="135">
                  <c:v>276.95999999999975</c:v>
                </c:pt>
                <c:pt idx="136">
                  <c:v>270.39</c:v>
                </c:pt>
                <c:pt idx="137">
                  <c:v>283.20999999999975</c:v>
                </c:pt>
                <c:pt idx="138">
                  <c:v>302.83</c:v>
                </c:pt>
                <c:pt idx="139">
                  <c:v>313.47999999999979</c:v>
                </c:pt>
                <c:pt idx="140">
                  <c:v>309.01</c:v>
                </c:pt>
                <c:pt idx="141">
                  <c:v>347.56</c:v>
                </c:pt>
                <c:pt idx="142">
                  <c:v>358.4</c:v>
                </c:pt>
                <c:pt idx="143">
                  <c:v>389.02</c:v>
                </c:pt>
                <c:pt idx="144">
                  <c:v>423.08</c:v>
                </c:pt>
                <c:pt idx="145">
                  <c:v>461.7199999999998</c:v>
                </c:pt>
                <c:pt idx="146">
                  <c:v>508.2199999999998</c:v>
                </c:pt>
                <c:pt idx="147">
                  <c:v>495.69</c:v>
                </c:pt>
                <c:pt idx="148">
                  <c:v>482.78999999999979</c:v>
                </c:pt>
                <c:pt idx="149">
                  <c:v>489.09</c:v>
                </c:pt>
                <c:pt idx="150">
                  <c:v>552.47</c:v>
                </c:pt>
                <c:pt idx="151">
                  <c:v>554.15</c:v>
                </c:pt>
                <c:pt idx="152">
                  <c:v>471.07</c:v>
                </c:pt>
                <c:pt idx="153">
                  <c:v>437.8400000000002</c:v>
                </c:pt>
                <c:pt idx="154">
                  <c:v>338.78</c:v>
                </c:pt>
                <c:pt idx="155">
                  <c:v>329.14000000000021</c:v>
                </c:pt>
                <c:pt idx="156">
                  <c:v>318.81</c:v>
                </c:pt>
                <c:pt idx="157">
                  <c:v>364.7199999999998</c:v>
                </c:pt>
                <c:pt idx="158">
                  <c:v>341.27</c:v>
                </c:pt>
                <c:pt idx="159">
                  <c:v>333.66</c:v>
                </c:pt>
                <c:pt idx="160">
                  <c:v>374.4699999999998</c:v>
                </c:pt>
                <c:pt idx="161">
                  <c:v>422.28</c:v>
                </c:pt>
                <c:pt idx="162">
                  <c:v>445.1500000000002</c:v>
                </c:pt>
                <c:pt idx="163">
                  <c:v>398.16</c:v>
                </c:pt>
                <c:pt idx="164">
                  <c:v>408.96</c:v>
                </c:pt>
                <c:pt idx="165">
                  <c:v>349.05</c:v>
                </c:pt>
                <c:pt idx="166">
                  <c:v>354.86</c:v>
                </c:pt>
                <c:pt idx="167">
                  <c:v>370.71</c:v>
                </c:pt>
                <c:pt idx="168">
                  <c:v>379.3</c:v>
                </c:pt>
                <c:pt idx="169">
                  <c:v>358.9699999999998</c:v>
                </c:pt>
                <c:pt idx="170">
                  <c:v>344.66</c:v>
                </c:pt>
                <c:pt idx="171">
                  <c:v>348.95</c:v>
                </c:pt>
                <c:pt idx="172">
                  <c:v>357.6500000000002</c:v>
                </c:pt>
                <c:pt idx="173">
                  <c:v>349.06</c:v>
                </c:pt>
                <c:pt idx="174">
                  <c:v>348.51</c:v>
                </c:pt>
                <c:pt idx="175">
                  <c:v>370.97999999999979</c:v>
                </c:pt>
                <c:pt idx="176">
                  <c:v>379.46</c:v>
                </c:pt>
                <c:pt idx="177">
                  <c:v>390.22999999999979</c:v>
                </c:pt>
                <c:pt idx="178">
                  <c:v>427.18</c:v>
                </c:pt>
                <c:pt idx="179">
                  <c:v>459.96</c:v>
                </c:pt>
              </c:numCache>
            </c:numRef>
          </c:val>
        </c:ser>
        <c:marker val="1"/>
        <c:axId val="54745344"/>
        <c:axId val="56608640"/>
      </c:lineChart>
      <c:dateAx>
        <c:axId val="54745344"/>
        <c:scaling>
          <c:orientation val="minMax"/>
        </c:scaling>
        <c:axPos val="b"/>
        <c:numFmt formatCode="mmm\-yy" sourceLinked="1"/>
        <c:tickLblPos val="nextTo"/>
        <c:crossAx val="56608640"/>
        <c:crosses val="autoZero"/>
        <c:auto val="1"/>
        <c:lblOffset val="100"/>
      </c:dateAx>
      <c:valAx>
        <c:axId val="56608640"/>
        <c:scaling>
          <c:orientation val="minMax"/>
        </c:scaling>
        <c:axPos val="l"/>
        <c:majorGridlines/>
        <c:numFmt formatCode="General" sourceLinked="1"/>
        <c:tickLblPos val="nextTo"/>
        <c:crossAx val="54745344"/>
        <c:crosses val="autoZero"/>
        <c:crossBetween val="between"/>
      </c:valAx>
    </c:plotArea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layout/>
    </c:title>
    <c:plotArea>
      <c:layout/>
      <c:lineChart>
        <c:grouping val="standard"/>
        <c:ser>
          <c:idx val="0"/>
          <c:order val="0"/>
          <c:tx>
            <c:strRef>
              <c:f>Hoja1!$AY$2:$AY$3</c:f>
              <c:strCache>
                <c:ptCount val="1"/>
                <c:pt idx="0">
                  <c:v>ALUMINIO Valor</c:v>
                </c:pt>
              </c:strCache>
            </c:strRef>
          </c:tx>
          <c:cat>
            <c:numRef>
              <c:f>Hoja1!$AX$4:$AX$303</c:f>
              <c:numCache>
                <c:formatCode>mmm\-yy</c:formatCode>
                <c:ptCount val="300"/>
                <c:pt idx="0">
                  <c:v>31382</c:v>
                </c:pt>
                <c:pt idx="1">
                  <c:v>31413</c:v>
                </c:pt>
                <c:pt idx="2">
                  <c:v>31444</c:v>
                </c:pt>
                <c:pt idx="3">
                  <c:v>31472</c:v>
                </c:pt>
                <c:pt idx="4">
                  <c:v>31503</c:v>
                </c:pt>
                <c:pt idx="5">
                  <c:v>31533</c:v>
                </c:pt>
                <c:pt idx="6">
                  <c:v>31564</c:v>
                </c:pt>
                <c:pt idx="7">
                  <c:v>31594</c:v>
                </c:pt>
                <c:pt idx="8">
                  <c:v>31625</c:v>
                </c:pt>
                <c:pt idx="9">
                  <c:v>31656</c:v>
                </c:pt>
                <c:pt idx="10">
                  <c:v>31686</c:v>
                </c:pt>
                <c:pt idx="11">
                  <c:v>31717</c:v>
                </c:pt>
                <c:pt idx="12">
                  <c:v>31747</c:v>
                </c:pt>
                <c:pt idx="13">
                  <c:v>31778</c:v>
                </c:pt>
                <c:pt idx="14">
                  <c:v>31809</c:v>
                </c:pt>
                <c:pt idx="15">
                  <c:v>31837</c:v>
                </c:pt>
                <c:pt idx="16">
                  <c:v>31868</c:v>
                </c:pt>
                <c:pt idx="17">
                  <c:v>31898</c:v>
                </c:pt>
                <c:pt idx="18">
                  <c:v>31929</c:v>
                </c:pt>
                <c:pt idx="19">
                  <c:v>31959</c:v>
                </c:pt>
                <c:pt idx="20">
                  <c:v>31990</c:v>
                </c:pt>
                <c:pt idx="21">
                  <c:v>32021</c:v>
                </c:pt>
                <c:pt idx="22">
                  <c:v>32051</c:v>
                </c:pt>
                <c:pt idx="23">
                  <c:v>32082</c:v>
                </c:pt>
                <c:pt idx="24">
                  <c:v>32112</c:v>
                </c:pt>
                <c:pt idx="25">
                  <c:v>32143</c:v>
                </c:pt>
                <c:pt idx="26">
                  <c:v>32174</c:v>
                </c:pt>
                <c:pt idx="27">
                  <c:v>32203</c:v>
                </c:pt>
                <c:pt idx="28">
                  <c:v>32234</c:v>
                </c:pt>
                <c:pt idx="29">
                  <c:v>32264</c:v>
                </c:pt>
                <c:pt idx="30">
                  <c:v>32295</c:v>
                </c:pt>
                <c:pt idx="31">
                  <c:v>32325</c:v>
                </c:pt>
                <c:pt idx="32">
                  <c:v>32356</c:v>
                </c:pt>
                <c:pt idx="33">
                  <c:v>32387</c:v>
                </c:pt>
                <c:pt idx="34">
                  <c:v>32417</c:v>
                </c:pt>
                <c:pt idx="35">
                  <c:v>32448</c:v>
                </c:pt>
                <c:pt idx="36">
                  <c:v>32478</c:v>
                </c:pt>
                <c:pt idx="37">
                  <c:v>32509</c:v>
                </c:pt>
                <c:pt idx="38">
                  <c:v>32540</c:v>
                </c:pt>
                <c:pt idx="39">
                  <c:v>32568</c:v>
                </c:pt>
                <c:pt idx="40">
                  <c:v>32599</c:v>
                </c:pt>
                <c:pt idx="41">
                  <c:v>32629</c:v>
                </c:pt>
                <c:pt idx="42">
                  <c:v>32660</c:v>
                </c:pt>
                <c:pt idx="43">
                  <c:v>32690</c:v>
                </c:pt>
                <c:pt idx="44">
                  <c:v>32721</c:v>
                </c:pt>
                <c:pt idx="45">
                  <c:v>32752</c:v>
                </c:pt>
                <c:pt idx="46">
                  <c:v>32782</c:v>
                </c:pt>
                <c:pt idx="47">
                  <c:v>32813</c:v>
                </c:pt>
                <c:pt idx="48">
                  <c:v>32843</c:v>
                </c:pt>
                <c:pt idx="49">
                  <c:v>32874</c:v>
                </c:pt>
                <c:pt idx="50">
                  <c:v>32905</c:v>
                </c:pt>
                <c:pt idx="51">
                  <c:v>32933</c:v>
                </c:pt>
                <c:pt idx="52">
                  <c:v>32964</c:v>
                </c:pt>
                <c:pt idx="53">
                  <c:v>32994</c:v>
                </c:pt>
                <c:pt idx="54">
                  <c:v>33025</c:v>
                </c:pt>
                <c:pt idx="55">
                  <c:v>33055</c:v>
                </c:pt>
                <c:pt idx="56">
                  <c:v>33086</c:v>
                </c:pt>
                <c:pt idx="57">
                  <c:v>33117</c:v>
                </c:pt>
                <c:pt idx="58">
                  <c:v>33147</c:v>
                </c:pt>
                <c:pt idx="59">
                  <c:v>33178</c:v>
                </c:pt>
                <c:pt idx="60">
                  <c:v>33208</c:v>
                </c:pt>
                <c:pt idx="61">
                  <c:v>33239</c:v>
                </c:pt>
                <c:pt idx="62">
                  <c:v>33270</c:v>
                </c:pt>
                <c:pt idx="63">
                  <c:v>33298</c:v>
                </c:pt>
                <c:pt idx="64">
                  <c:v>33329</c:v>
                </c:pt>
                <c:pt idx="65">
                  <c:v>33359</c:v>
                </c:pt>
                <c:pt idx="66">
                  <c:v>33390</c:v>
                </c:pt>
                <c:pt idx="67">
                  <c:v>33420</c:v>
                </c:pt>
                <c:pt idx="68">
                  <c:v>33451</c:v>
                </c:pt>
                <c:pt idx="69">
                  <c:v>33482</c:v>
                </c:pt>
                <c:pt idx="70">
                  <c:v>33512</c:v>
                </c:pt>
                <c:pt idx="71">
                  <c:v>33543</c:v>
                </c:pt>
                <c:pt idx="72">
                  <c:v>33573</c:v>
                </c:pt>
                <c:pt idx="73">
                  <c:v>33604</c:v>
                </c:pt>
                <c:pt idx="74">
                  <c:v>33635</c:v>
                </c:pt>
                <c:pt idx="75">
                  <c:v>33664</c:v>
                </c:pt>
                <c:pt idx="76">
                  <c:v>33695</c:v>
                </c:pt>
                <c:pt idx="77">
                  <c:v>33725</c:v>
                </c:pt>
                <c:pt idx="78">
                  <c:v>33756</c:v>
                </c:pt>
                <c:pt idx="79">
                  <c:v>33786</c:v>
                </c:pt>
                <c:pt idx="80">
                  <c:v>33817</c:v>
                </c:pt>
                <c:pt idx="81">
                  <c:v>33848</c:v>
                </c:pt>
                <c:pt idx="82">
                  <c:v>33878</c:v>
                </c:pt>
                <c:pt idx="83">
                  <c:v>33909</c:v>
                </c:pt>
                <c:pt idx="84">
                  <c:v>33939</c:v>
                </c:pt>
                <c:pt idx="85">
                  <c:v>33970</c:v>
                </c:pt>
                <c:pt idx="86">
                  <c:v>34001</c:v>
                </c:pt>
                <c:pt idx="87">
                  <c:v>34029</c:v>
                </c:pt>
                <c:pt idx="88">
                  <c:v>34060</c:v>
                </c:pt>
                <c:pt idx="89">
                  <c:v>34090</c:v>
                </c:pt>
                <c:pt idx="90">
                  <c:v>34121</c:v>
                </c:pt>
                <c:pt idx="91">
                  <c:v>34151</c:v>
                </c:pt>
                <c:pt idx="92">
                  <c:v>34182</c:v>
                </c:pt>
                <c:pt idx="93">
                  <c:v>34213</c:v>
                </c:pt>
                <c:pt idx="94">
                  <c:v>34243</c:v>
                </c:pt>
                <c:pt idx="95">
                  <c:v>34274</c:v>
                </c:pt>
                <c:pt idx="96">
                  <c:v>34304</c:v>
                </c:pt>
                <c:pt idx="97">
                  <c:v>34335</c:v>
                </c:pt>
                <c:pt idx="98">
                  <c:v>34366</c:v>
                </c:pt>
                <c:pt idx="99">
                  <c:v>34394</c:v>
                </c:pt>
                <c:pt idx="100">
                  <c:v>34425</c:v>
                </c:pt>
                <c:pt idx="101">
                  <c:v>34455</c:v>
                </c:pt>
                <c:pt idx="102">
                  <c:v>34486</c:v>
                </c:pt>
                <c:pt idx="103">
                  <c:v>34516</c:v>
                </c:pt>
                <c:pt idx="104">
                  <c:v>34547</c:v>
                </c:pt>
                <c:pt idx="105">
                  <c:v>34578</c:v>
                </c:pt>
                <c:pt idx="106">
                  <c:v>34608</c:v>
                </c:pt>
                <c:pt idx="107">
                  <c:v>34639</c:v>
                </c:pt>
                <c:pt idx="108">
                  <c:v>34669</c:v>
                </c:pt>
                <c:pt idx="109">
                  <c:v>34700</c:v>
                </c:pt>
                <c:pt idx="110">
                  <c:v>34731</c:v>
                </c:pt>
                <c:pt idx="111">
                  <c:v>34759</c:v>
                </c:pt>
                <c:pt idx="112">
                  <c:v>34790</c:v>
                </c:pt>
                <c:pt idx="113">
                  <c:v>34820</c:v>
                </c:pt>
                <c:pt idx="114">
                  <c:v>34851</c:v>
                </c:pt>
                <c:pt idx="115">
                  <c:v>34881</c:v>
                </c:pt>
                <c:pt idx="116">
                  <c:v>34912</c:v>
                </c:pt>
                <c:pt idx="117">
                  <c:v>34943</c:v>
                </c:pt>
                <c:pt idx="118">
                  <c:v>34973</c:v>
                </c:pt>
                <c:pt idx="119">
                  <c:v>35004</c:v>
                </c:pt>
                <c:pt idx="120">
                  <c:v>35034</c:v>
                </c:pt>
                <c:pt idx="121">
                  <c:v>35065</c:v>
                </c:pt>
                <c:pt idx="122">
                  <c:v>35096</c:v>
                </c:pt>
                <c:pt idx="123">
                  <c:v>35125</c:v>
                </c:pt>
                <c:pt idx="124">
                  <c:v>35156</c:v>
                </c:pt>
                <c:pt idx="125">
                  <c:v>35186</c:v>
                </c:pt>
                <c:pt idx="126">
                  <c:v>35217</c:v>
                </c:pt>
                <c:pt idx="127">
                  <c:v>35247</c:v>
                </c:pt>
                <c:pt idx="128">
                  <c:v>35278</c:v>
                </c:pt>
                <c:pt idx="129">
                  <c:v>35309</c:v>
                </c:pt>
                <c:pt idx="130">
                  <c:v>35339</c:v>
                </c:pt>
                <c:pt idx="131">
                  <c:v>35370</c:v>
                </c:pt>
                <c:pt idx="132">
                  <c:v>35400</c:v>
                </c:pt>
                <c:pt idx="133">
                  <c:v>35431</c:v>
                </c:pt>
                <c:pt idx="134">
                  <c:v>35462</c:v>
                </c:pt>
                <c:pt idx="135">
                  <c:v>35490</c:v>
                </c:pt>
                <c:pt idx="136">
                  <c:v>35521</c:v>
                </c:pt>
                <c:pt idx="137">
                  <c:v>35551</c:v>
                </c:pt>
                <c:pt idx="138">
                  <c:v>35582</c:v>
                </c:pt>
                <c:pt idx="139">
                  <c:v>35612</c:v>
                </c:pt>
                <c:pt idx="140">
                  <c:v>35643</c:v>
                </c:pt>
                <c:pt idx="141">
                  <c:v>35674</c:v>
                </c:pt>
                <c:pt idx="142">
                  <c:v>35704</c:v>
                </c:pt>
                <c:pt idx="143">
                  <c:v>35735</c:v>
                </c:pt>
                <c:pt idx="144">
                  <c:v>35765</c:v>
                </c:pt>
                <c:pt idx="145">
                  <c:v>35796</c:v>
                </c:pt>
                <c:pt idx="146">
                  <c:v>35827</c:v>
                </c:pt>
                <c:pt idx="147">
                  <c:v>35855</c:v>
                </c:pt>
                <c:pt idx="148">
                  <c:v>35886</c:v>
                </c:pt>
                <c:pt idx="149">
                  <c:v>35916</c:v>
                </c:pt>
                <c:pt idx="150">
                  <c:v>35947</c:v>
                </c:pt>
                <c:pt idx="151">
                  <c:v>35977</c:v>
                </c:pt>
                <c:pt idx="152">
                  <c:v>36008</c:v>
                </c:pt>
                <c:pt idx="153">
                  <c:v>36039</c:v>
                </c:pt>
                <c:pt idx="154">
                  <c:v>36069</c:v>
                </c:pt>
                <c:pt idx="155">
                  <c:v>36100</c:v>
                </c:pt>
                <c:pt idx="156">
                  <c:v>36130</c:v>
                </c:pt>
                <c:pt idx="157">
                  <c:v>36161</c:v>
                </c:pt>
                <c:pt idx="158">
                  <c:v>36192</c:v>
                </c:pt>
                <c:pt idx="159">
                  <c:v>36220</c:v>
                </c:pt>
                <c:pt idx="160">
                  <c:v>36251</c:v>
                </c:pt>
                <c:pt idx="161">
                  <c:v>36281</c:v>
                </c:pt>
                <c:pt idx="162">
                  <c:v>36312</c:v>
                </c:pt>
                <c:pt idx="163">
                  <c:v>36342</c:v>
                </c:pt>
                <c:pt idx="164">
                  <c:v>36373</c:v>
                </c:pt>
                <c:pt idx="165">
                  <c:v>36404</c:v>
                </c:pt>
                <c:pt idx="166">
                  <c:v>36434</c:v>
                </c:pt>
                <c:pt idx="167">
                  <c:v>36465</c:v>
                </c:pt>
                <c:pt idx="168">
                  <c:v>36495</c:v>
                </c:pt>
                <c:pt idx="169">
                  <c:v>36526</c:v>
                </c:pt>
                <c:pt idx="170">
                  <c:v>36557</c:v>
                </c:pt>
                <c:pt idx="171">
                  <c:v>36586</c:v>
                </c:pt>
                <c:pt idx="172">
                  <c:v>36617</c:v>
                </c:pt>
                <c:pt idx="173">
                  <c:v>36647</c:v>
                </c:pt>
                <c:pt idx="174">
                  <c:v>36678</c:v>
                </c:pt>
                <c:pt idx="175">
                  <c:v>36708</c:v>
                </c:pt>
                <c:pt idx="176">
                  <c:v>36739</c:v>
                </c:pt>
                <c:pt idx="177">
                  <c:v>36770</c:v>
                </c:pt>
                <c:pt idx="178">
                  <c:v>36800</c:v>
                </c:pt>
                <c:pt idx="179">
                  <c:v>36831</c:v>
                </c:pt>
                <c:pt idx="180">
                  <c:v>36861</c:v>
                </c:pt>
                <c:pt idx="181">
                  <c:v>36892</c:v>
                </c:pt>
                <c:pt idx="182">
                  <c:v>36923</c:v>
                </c:pt>
                <c:pt idx="183">
                  <c:v>36951</c:v>
                </c:pt>
                <c:pt idx="184">
                  <c:v>36982</c:v>
                </c:pt>
                <c:pt idx="185">
                  <c:v>37012</c:v>
                </c:pt>
                <c:pt idx="186">
                  <c:v>37043</c:v>
                </c:pt>
                <c:pt idx="187">
                  <c:v>37073</c:v>
                </c:pt>
                <c:pt idx="188">
                  <c:v>37104</c:v>
                </c:pt>
                <c:pt idx="189">
                  <c:v>37135</c:v>
                </c:pt>
                <c:pt idx="190">
                  <c:v>37165</c:v>
                </c:pt>
                <c:pt idx="191">
                  <c:v>37196</c:v>
                </c:pt>
                <c:pt idx="192">
                  <c:v>37226</c:v>
                </c:pt>
                <c:pt idx="193">
                  <c:v>37257</c:v>
                </c:pt>
                <c:pt idx="194">
                  <c:v>37288</c:v>
                </c:pt>
                <c:pt idx="195">
                  <c:v>37316</c:v>
                </c:pt>
                <c:pt idx="196">
                  <c:v>37347</c:v>
                </c:pt>
                <c:pt idx="197">
                  <c:v>37377</c:v>
                </c:pt>
                <c:pt idx="198">
                  <c:v>37408</c:v>
                </c:pt>
                <c:pt idx="199">
                  <c:v>37438</c:v>
                </c:pt>
                <c:pt idx="200">
                  <c:v>37469</c:v>
                </c:pt>
                <c:pt idx="201">
                  <c:v>37500</c:v>
                </c:pt>
                <c:pt idx="202">
                  <c:v>37530</c:v>
                </c:pt>
                <c:pt idx="203">
                  <c:v>37561</c:v>
                </c:pt>
                <c:pt idx="204">
                  <c:v>37591</c:v>
                </c:pt>
                <c:pt idx="205">
                  <c:v>37622</c:v>
                </c:pt>
                <c:pt idx="206">
                  <c:v>37653</c:v>
                </c:pt>
                <c:pt idx="207">
                  <c:v>37681</c:v>
                </c:pt>
                <c:pt idx="208">
                  <c:v>37712</c:v>
                </c:pt>
                <c:pt idx="209">
                  <c:v>37742</c:v>
                </c:pt>
                <c:pt idx="210">
                  <c:v>37773</c:v>
                </c:pt>
                <c:pt idx="211">
                  <c:v>37803</c:v>
                </c:pt>
                <c:pt idx="212">
                  <c:v>37834</c:v>
                </c:pt>
                <c:pt idx="213">
                  <c:v>37865</c:v>
                </c:pt>
                <c:pt idx="214">
                  <c:v>37895</c:v>
                </c:pt>
                <c:pt idx="215">
                  <c:v>37926</c:v>
                </c:pt>
                <c:pt idx="216">
                  <c:v>37956</c:v>
                </c:pt>
                <c:pt idx="217">
                  <c:v>37987</c:v>
                </c:pt>
                <c:pt idx="218">
                  <c:v>38018</c:v>
                </c:pt>
                <c:pt idx="219">
                  <c:v>38047</c:v>
                </c:pt>
                <c:pt idx="220">
                  <c:v>38078</c:v>
                </c:pt>
                <c:pt idx="221">
                  <c:v>38108</c:v>
                </c:pt>
                <c:pt idx="222">
                  <c:v>38139</c:v>
                </c:pt>
                <c:pt idx="223">
                  <c:v>38169</c:v>
                </c:pt>
                <c:pt idx="224">
                  <c:v>38200</c:v>
                </c:pt>
                <c:pt idx="225">
                  <c:v>38231</c:v>
                </c:pt>
                <c:pt idx="226">
                  <c:v>38261</c:v>
                </c:pt>
                <c:pt idx="227">
                  <c:v>38292</c:v>
                </c:pt>
                <c:pt idx="228">
                  <c:v>38322</c:v>
                </c:pt>
                <c:pt idx="229">
                  <c:v>38353</c:v>
                </c:pt>
                <c:pt idx="230">
                  <c:v>38384</c:v>
                </c:pt>
                <c:pt idx="231">
                  <c:v>38412</c:v>
                </c:pt>
                <c:pt idx="232">
                  <c:v>38443</c:v>
                </c:pt>
                <c:pt idx="233">
                  <c:v>38473</c:v>
                </c:pt>
                <c:pt idx="234">
                  <c:v>38504</c:v>
                </c:pt>
                <c:pt idx="235">
                  <c:v>38534</c:v>
                </c:pt>
                <c:pt idx="236">
                  <c:v>38565</c:v>
                </c:pt>
                <c:pt idx="237">
                  <c:v>38596</c:v>
                </c:pt>
                <c:pt idx="238">
                  <c:v>38626</c:v>
                </c:pt>
                <c:pt idx="239">
                  <c:v>38657</c:v>
                </c:pt>
                <c:pt idx="240">
                  <c:v>38687</c:v>
                </c:pt>
                <c:pt idx="241">
                  <c:v>38718</c:v>
                </c:pt>
                <c:pt idx="242">
                  <c:v>38749</c:v>
                </c:pt>
                <c:pt idx="243">
                  <c:v>38777</c:v>
                </c:pt>
                <c:pt idx="244">
                  <c:v>38808</c:v>
                </c:pt>
                <c:pt idx="245">
                  <c:v>38838</c:v>
                </c:pt>
                <c:pt idx="246">
                  <c:v>38869</c:v>
                </c:pt>
                <c:pt idx="247">
                  <c:v>38899</c:v>
                </c:pt>
                <c:pt idx="248">
                  <c:v>38930</c:v>
                </c:pt>
                <c:pt idx="249">
                  <c:v>38961</c:v>
                </c:pt>
                <c:pt idx="250">
                  <c:v>38991</c:v>
                </c:pt>
                <c:pt idx="251">
                  <c:v>39022</c:v>
                </c:pt>
                <c:pt idx="252">
                  <c:v>39052</c:v>
                </c:pt>
                <c:pt idx="253">
                  <c:v>39083</c:v>
                </c:pt>
                <c:pt idx="254">
                  <c:v>39114</c:v>
                </c:pt>
                <c:pt idx="255">
                  <c:v>39142</c:v>
                </c:pt>
                <c:pt idx="256">
                  <c:v>39173</c:v>
                </c:pt>
                <c:pt idx="257">
                  <c:v>39203</c:v>
                </c:pt>
                <c:pt idx="258">
                  <c:v>39234</c:v>
                </c:pt>
                <c:pt idx="259">
                  <c:v>39264</c:v>
                </c:pt>
                <c:pt idx="260">
                  <c:v>39295</c:v>
                </c:pt>
                <c:pt idx="261">
                  <c:v>39326</c:v>
                </c:pt>
                <c:pt idx="262">
                  <c:v>39356</c:v>
                </c:pt>
                <c:pt idx="263">
                  <c:v>39387</c:v>
                </c:pt>
                <c:pt idx="264">
                  <c:v>39417</c:v>
                </c:pt>
                <c:pt idx="265">
                  <c:v>39448</c:v>
                </c:pt>
                <c:pt idx="266">
                  <c:v>39479</c:v>
                </c:pt>
                <c:pt idx="267">
                  <c:v>39508</c:v>
                </c:pt>
                <c:pt idx="268">
                  <c:v>39539</c:v>
                </c:pt>
                <c:pt idx="269">
                  <c:v>39569</c:v>
                </c:pt>
                <c:pt idx="270">
                  <c:v>39600</c:v>
                </c:pt>
                <c:pt idx="271">
                  <c:v>39630</c:v>
                </c:pt>
                <c:pt idx="272">
                  <c:v>39661</c:v>
                </c:pt>
                <c:pt idx="273">
                  <c:v>39692</c:v>
                </c:pt>
                <c:pt idx="274">
                  <c:v>39722</c:v>
                </c:pt>
                <c:pt idx="275">
                  <c:v>39753</c:v>
                </c:pt>
                <c:pt idx="276">
                  <c:v>39783</c:v>
                </c:pt>
                <c:pt idx="277">
                  <c:v>39814</c:v>
                </c:pt>
                <c:pt idx="278">
                  <c:v>39845</c:v>
                </c:pt>
                <c:pt idx="279">
                  <c:v>39873</c:v>
                </c:pt>
                <c:pt idx="280">
                  <c:v>39904</c:v>
                </c:pt>
                <c:pt idx="281">
                  <c:v>39934</c:v>
                </c:pt>
                <c:pt idx="282">
                  <c:v>39965</c:v>
                </c:pt>
                <c:pt idx="283">
                  <c:v>39995</c:v>
                </c:pt>
                <c:pt idx="284">
                  <c:v>40026</c:v>
                </c:pt>
                <c:pt idx="285">
                  <c:v>40057</c:v>
                </c:pt>
                <c:pt idx="286">
                  <c:v>40087</c:v>
                </c:pt>
                <c:pt idx="287">
                  <c:v>40118</c:v>
                </c:pt>
                <c:pt idx="288">
                  <c:v>40148</c:v>
                </c:pt>
                <c:pt idx="289">
                  <c:v>40179</c:v>
                </c:pt>
                <c:pt idx="290">
                  <c:v>40210</c:v>
                </c:pt>
                <c:pt idx="291">
                  <c:v>40238</c:v>
                </c:pt>
                <c:pt idx="292">
                  <c:v>40269</c:v>
                </c:pt>
                <c:pt idx="293">
                  <c:v>40299</c:v>
                </c:pt>
                <c:pt idx="294">
                  <c:v>40330</c:v>
                </c:pt>
                <c:pt idx="295">
                  <c:v>40360</c:v>
                </c:pt>
                <c:pt idx="296">
                  <c:v>40391</c:v>
                </c:pt>
                <c:pt idx="297">
                  <c:v>40422</c:v>
                </c:pt>
                <c:pt idx="298">
                  <c:v>40452</c:v>
                </c:pt>
                <c:pt idx="299">
                  <c:v>40483</c:v>
                </c:pt>
              </c:numCache>
            </c:numRef>
          </c:cat>
          <c:val>
            <c:numRef>
              <c:f>Hoja1!$AY$4:$AY$303</c:f>
              <c:numCache>
                <c:formatCode>#,##0.00</c:formatCode>
                <c:ptCount val="300"/>
                <c:pt idx="0">
                  <c:v>1038.3799999999999</c:v>
                </c:pt>
                <c:pt idx="1">
                  <c:v>1119.95</c:v>
                </c:pt>
                <c:pt idx="2">
                  <c:v>1115.54</c:v>
                </c:pt>
                <c:pt idx="3">
                  <c:v>1168.45</c:v>
                </c:pt>
                <c:pt idx="4">
                  <c:v>1164.04</c:v>
                </c:pt>
                <c:pt idx="5">
                  <c:v>1164.04</c:v>
                </c:pt>
                <c:pt idx="6">
                  <c:v>1183.8799999999999</c:v>
                </c:pt>
                <c:pt idx="7">
                  <c:v>1122.1499999999999</c:v>
                </c:pt>
                <c:pt idx="8">
                  <c:v>1128.77</c:v>
                </c:pt>
                <c:pt idx="9">
                  <c:v>1205.93</c:v>
                </c:pt>
                <c:pt idx="10">
                  <c:v>1161.83</c:v>
                </c:pt>
                <c:pt idx="11">
                  <c:v>1130.97</c:v>
                </c:pt>
                <c:pt idx="12">
                  <c:v>1130.97</c:v>
                </c:pt>
                <c:pt idx="13">
                  <c:v>1170.6499999999999</c:v>
                </c:pt>
                <c:pt idx="14">
                  <c:v>1283.0899999999999</c:v>
                </c:pt>
                <c:pt idx="15">
                  <c:v>1369.07</c:v>
                </c:pt>
                <c:pt idx="16">
                  <c:v>1399.93</c:v>
                </c:pt>
                <c:pt idx="17">
                  <c:v>1410.96</c:v>
                </c:pt>
                <c:pt idx="18">
                  <c:v>1472.6899999999998</c:v>
                </c:pt>
                <c:pt idx="19">
                  <c:v>1653.47</c:v>
                </c:pt>
                <c:pt idx="20">
                  <c:v>1809.99</c:v>
                </c:pt>
                <c:pt idx="21">
                  <c:v>1746.06</c:v>
                </c:pt>
                <c:pt idx="22">
                  <c:v>1962.11</c:v>
                </c:pt>
                <c:pt idx="23">
                  <c:v>1679.92</c:v>
                </c:pt>
                <c:pt idx="24">
                  <c:v>1823.22</c:v>
                </c:pt>
                <c:pt idx="25">
                  <c:v>2001.79</c:v>
                </c:pt>
                <c:pt idx="26">
                  <c:v>2138.48</c:v>
                </c:pt>
                <c:pt idx="27">
                  <c:v>2526.4899999999998</c:v>
                </c:pt>
                <c:pt idx="28">
                  <c:v>2508.86</c:v>
                </c:pt>
                <c:pt idx="29">
                  <c:v>2987.2599999999998</c:v>
                </c:pt>
                <c:pt idx="30">
                  <c:v>3578.1</c:v>
                </c:pt>
                <c:pt idx="31">
                  <c:v>2581.61</c:v>
                </c:pt>
                <c:pt idx="32">
                  <c:v>2700.66</c:v>
                </c:pt>
                <c:pt idx="33">
                  <c:v>2387.6</c:v>
                </c:pt>
                <c:pt idx="34">
                  <c:v>2308.2399999999998</c:v>
                </c:pt>
                <c:pt idx="35">
                  <c:v>2380.9899999999998</c:v>
                </c:pt>
                <c:pt idx="36">
                  <c:v>2458.15</c:v>
                </c:pt>
                <c:pt idx="37">
                  <c:v>2398.63</c:v>
                </c:pt>
                <c:pt idx="38">
                  <c:v>2175.6</c:v>
                </c:pt>
                <c:pt idx="39">
                  <c:v>2074.5500000000002</c:v>
                </c:pt>
                <c:pt idx="40">
                  <c:v>2125.8000000000002</c:v>
                </c:pt>
                <c:pt idx="41">
                  <c:v>2259</c:v>
                </c:pt>
                <c:pt idx="42">
                  <c:v>1914</c:v>
                </c:pt>
                <c:pt idx="43">
                  <c:v>1756</c:v>
                </c:pt>
                <c:pt idx="44">
                  <c:v>1798</c:v>
                </c:pt>
                <c:pt idx="45">
                  <c:v>1718</c:v>
                </c:pt>
                <c:pt idx="46">
                  <c:v>1820</c:v>
                </c:pt>
                <c:pt idx="47">
                  <c:v>1736</c:v>
                </c:pt>
                <c:pt idx="48">
                  <c:v>1633</c:v>
                </c:pt>
                <c:pt idx="49">
                  <c:v>1528</c:v>
                </c:pt>
                <c:pt idx="50">
                  <c:v>1454</c:v>
                </c:pt>
                <c:pt idx="51">
                  <c:v>1567</c:v>
                </c:pt>
                <c:pt idx="52">
                  <c:v>1526</c:v>
                </c:pt>
                <c:pt idx="53">
                  <c:v>1527</c:v>
                </c:pt>
                <c:pt idx="54">
                  <c:v>1566</c:v>
                </c:pt>
                <c:pt idx="55">
                  <c:v>1571</c:v>
                </c:pt>
                <c:pt idx="56">
                  <c:v>1782</c:v>
                </c:pt>
                <c:pt idx="57">
                  <c:v>2067</c:v>
                </c:pt>
                <c:pt idx="58">
                  <c:v>1946</c:v>
                </c:pt>
                <c:pt idx="59">
                  <c:v>1618</c:v>
                </c:pt>
                <c:pt idx="60">
                  <c:v>1522</c:v>
                </c:pt>
                <c:pt idx="61">
                  <c:v>1515</c:v>
                </c:pt>
                <c:pt idx="62">
                  <c:v>1505</c:v>
                </c:pt>
                <c:pt idx="63">
                  <c:v>1496</c:v>
                </c:pt>
                <c:pt idx="64">
                  <c:v>1392</c:v>
                </c:pt>
                <c:pt idx="65">
                  <c:v>1299.95</c:v>
                </c:pt>
                <c:pt idx="66">
                  <c:v>1283.55</c:v>
                </c:pt>
                <c:pt idx="67">
                  <c:v>1297.55</c:v>
                </c:pt>
                <c:pt idx="68">
                  <c:v>1259.6899999999998</c:v>
                </c:pt>
                <c:pt idx="69">
                  <c:v>1212.0999999999999</c:v>
                </c:pt>
                <c:pt idx="70">
                  <c:v>1152.95</c:v>
                </c:pt>
                <c:pt idx="71">
                  <c:v>1134.93</c:v>
                </c:pt>
                <c:pt idx="72">
                  <c:v>1099.53</c:v>
                </c:pt>
                <c:pt idx="73">
                  <c:v>1181.23</c:v>
                </c:pt>
                <c:pt idx="74">
                  <c:v>1270.75</c:v>
                </c:pt>
                <c:pt idx="75">
                  <c:v>1282.02</c:v>
                </c:pt>
                <c:pt idx="76">
                  <c:v>1317.1299999999999</c:v>
                </c:pt>
                <c:pt idx="77">
                  <c:v>1306.71</c:v>
                </c:pt>
                <c:pt idx="78">
                  <c:v>1275.27</c:v>
                </c:pt>
                <c:pt idx="79">
                  <c:v>1314.35</c:v>
                </c:pt>
                <c:pt idx="80">
                  <c:v>1305.55</c:v>
                </c:pt>
                <c:pt idx="81">
                  <c:v>1270.21</c:v>
                </c:pt>
                <c:pt idx="82">
                  <c:v>1180.8399999999999</c:v>
                </c:pt>
                <c:pt idx="83">
                  <c:v>1162.21</c:v>
                </c:pt>
                <c:pt idx="84">
                  <c:v>1209.02</c:v>
                </c:pt>
                <c:pt idx="85">
                  <c:v>1208.0999999999999</c:v>
                </c:pt>
                <c:pt idx="86">
                  <c:v>1203.1499999999999</c:v>
                </c:pt>
                <c:pt idx="87">
                  <c:v>1150.48</c:v>
                </c:pt>
                <c:pt idx="88">
                  <c:v>1110.28</c:v>
                </c:pt>
                <c:pt idx="89">
                  <c:v>1125.42</c:v>
                </c:pt>
                <c:pt idx="90">
                  <c:v>1168.0899999999999</c:v>
                </c:pt>
                <c:pt idx="91">
                  <c:v>1203.1799999999998</c:v>
                </c:pt>
                <c:pt idx="92">
                  <c:v>1172.76</c:v>
                </c:pt>
                <c:pt idx="93">
                  <c:v>1116.9100000000001</c:v>
                </c:pt>
                <c:pt idx="94">
                  <c:v>1089.43</c:v>
                </c:pt>
                <c:pt idx="95">
                  <c:v>1040.02</c:v>
                </c:pt>
                <c:pt idx="96">
                  <c:v>1091.3499999999999</c:v>
                </c:pt>
                <c:pt idx="97">
                  <c:v>1170</c:v>
                </c:pt>
                <c:pt idx="98">
                  <c:v>1270.53</c:v>
                </c:pt>
                <c:pt idx="99">
                  <c:v>1287.7</c:v>
                </c:pt>
                <c:pt idx="100">
                  <c:v>1277.29</c:v>
                </c:pt>
                <c:pt idx="101">
                  <c:v>1321.05</c:v>
                </c:pt>
                <c:pt idx="102">
                  <c:v>1402.36</c:v>
                </c:pt>
                <c:pt idx="103">
                  <c:v>1491.95</c:v>
                </c:pt>
                <c:pt idx="104">
                  <c:v>1457.07</c:v>
                </c:pt>
                <c:pt idx="105">
                  <c:v>1571.09</c:v>
                </c:pt>
                <c:pt idx="106">
                  <c:v>1694.26</c:v>
                </c:pt>
                <c:pt idx="107">
                  <c:v>1885.8899999999999</c:v>
                </c:pt>
                <c:pt idx="108">
                  <c:v>1878.3799999999999</c:v>
                </c:pt>
                <c:pt idx="109">
                  <c:v>2059.36</c:v>
                </c:pt>
                <c:pt idx="110">
                  <c:v>1905.45</c:v>
                </c:pt>
                <c:pt idx="111">
                  <c:v>1799.98</c:v>
                </c:pt>
                <c:pt idx="112">
                  <c:v>1849.44</c:v>
                </c:pt>
                <c:pt idx="113">
                  <c:v>1765.48</c:v>
                </c:pt>
                <c:pt idx="114">
                  <c:v>1775.8</c:v>
                </c:pt>
                <c:pt idx="115">
                  <c:v>1867.28</c:v>
                </c:pt>
                <c:pt idx="116">
                  <c:v>1890.05</c:v>
                </c:pt>
                <c:pt idx="117">
                  <c:v>1761.72</c:v>
                </c:pt>
                <c:pt idx="118">
                  <c:v>1671.95</c:v>
                </c:pt>
                <c:pt idx="119">
                  <c:v>1655.93</c:v>
                </c:pt>
                <c:pt idx="120">
                  <c:v>1657.82</c:v>
                </c:pt>
                <c:pt idx="121">
                  <c:v>1584.48</c:v>
                </c:pt>
                <c:pt idx="122">
                  <c:v>1594.57</c:v>
                </c:pt>
                <c:pt idx="123">
                  <c:v>1614.86</c:v>
                </c:pt>
                <c:pt idx="124">
                  <c:v>1587.4</c:v>
                </c:pt>
                <c:pt idx="125">
                  <c:v>1593.86</c:v>
                </c:pt>
                <c:pt idx="126">
                  <c:v>1485.75</c:v>
                </c:pt>
                <c:pt idx="127">
                  <c:v>1460.02</c:v>
                </c:pt>
                <c:pt idx="128">
                  <c:v>1466.79</c:v>
                </c:pt>
                <c:pt idx="129">
                  <c:v>1405.76</c:v>
                </c:pt>
                <c:pt idx="130">
                  <c:v>1336.02</c:v>
                </c:pt>
                <c:pt idx="131">
                  <c:v>1451.05</c:v>
                </c:pt>
                <c:pt idx="132">
                  <c:v>1500.98</c:v>
                </c:pt>
                <c:pt idx="133">
                  <c:v>1575.1399999999999</c:v>
                </c:pt>
                <c:pt idx="134">
                  <c:v>1582.05</c:v>
                </c:pt>
                <c:pt idx="135">
                  <c:v>1631.1799999999998</c:v>
                </c:pt>
                <c:pt idx="136">
                  <c:v>1561.11</c:v>
                </c:pt>
                <c:pt idx="137">
                  <c:v>1625.45</c:v>
                </c:pt>
                <c:pt idx="138">
                  <c:v>1567.1899999999998</c:v>
                </c:pt>
                <c:pt idx="139">
                  <c:v>1591.59</c:v>
                </c:pt>
                <c:pt idx="140">
                  <c:v>1710.03</c:v>
                </c:pt>
                <c:pt idx="141">
                  <c:v>1611.62</c:v>
                </c:pt>
                <c:pt idx="142">
                  <c:v>1607.33</c:v>
                </c:pt>
                <c:pt idx="143">
                  <c:v>1598.32</c:v>
                </c:pt>
                <c:pt idx="144">
                  <c:v>1530.52</c:v>
                </c:pt>
                <c:pt idx="145">
                  <c:v>1485.47</c:v>
                </c:pt>
                <c:pt idx="146">
                  <c:v>1465.1799999999998</c:v>
                </c:pt>
                <c:pt idx="147">
                  <c:v>1438.32</c:v>
                </c:pt>
                <c:pt idx="148">
                  <c:v>1417.55</c:v>
                </c:pt>
                <c:pt idx="149">
                  <c:v>1364.32</c:v>
                </c:pt>
                <c:pt idx="150">
                  <c:v>1305.52</c:v>
                </c:pt>
                <c:pt idx="151">
                  <c:v>1312.6699999999998</c:v>
                </c:pt>
                <c:pt idx="152">
                  <c:v>1310.55</c:v>
                </c:pt>
                <c:pt idx="153">
                  <c:v>1341.8899999999999</c:v>
                </c:pt>
                <c:pt idx="154">
                  <c:v>1303.7</c:v>
                </c:pt>
                <c:pt idx="155">
                  <c:v>1295.3</c:v>
                </c:pt>
                <c:pt idx="156">
                  <c:v>1250.3899999999999</c:v>
                </c:pt>
                <c:pt idx="157">
                  <c:v>1219.4000000000001</c:v>
                </c:pt>
                <c:pt idx="158">
                  <c:v>1186.48</c:v>
                </c:pt>
                <c:pt idx="159">
                  <c:v>1179.8599999999999</c:v>
                </c:pt>
                <c:pt idx="160">
                  <c:v>1277.8499999999999</c:v>
                </c:pt>
                <c:pt idx="161">
                  <c:v>1323.1299999999999</c:v>
                </c:pt>
                <c:pt idx="162">
                  <c:v>1315.52</c:v>
                </c:pt>
                <c:pt idx="163">
                  <c:v>1403.36</c:v>
                </c:pt>
                <c:pt idx="164">
                  <c:v>1421.6899999999998</c:v>
                </c:pt>
                <c:pt idx="165">
                  <c:v>1492.07</c:v>
                </c:pt>
                <c:pt idx="166">
                  <c:v>1473.33</c:v>
                </c:pt>
                <c:pt idx="167">
                  <c:v>1472.43</c:v>
                </c:pt>
                <c:pt idx="168">
                  <c:v>1554.74</c:v>
                </c:pt>
                <c:pt idx="169">
                  <c:v>1679.85</c:v>
                </c:pt>
                <c:pt idx="170">
                  <c:v>1679.43</c:v>
                </c:pt>
                <c:pt idx="171">
                  <c:v>1579.6399999999999</c:v>
                </c:pt>
                <c:pt idx="172">
                  <c:v>1458.75</c:v>
                </c:pt>
                <c:pt idx="173">
                  <c:v>1468.07</c:v>
                </c:pt>
                <c:pt idx="174">
                  <c:v>1509.37</c:v>
                </c:pt>
                <c:pt idx="175">
                  <c:v>1564.3799999999999</c:v>
                </c:pt>
                <c:pt idx="176">
                  <c:v>1530.33</c:v>
                </c:pt>
                <c:pt idx="177">
                  <c:v>1602.31</c:v>
                </c:pt>
                <c:pt idx="178">
                  <c:v>1501.25</c:v>
                </c:pt>
                <c:pt idx="179">
                  <c:v>1475.55</c:v>
                </c:pt>
                <c:pt idx="180">
                  <c:v>1569.06</c:v>
                </c:pt>
                <c:pt idx="181">
                  <c:v>1619.8799999999999</c:v>
                </c:pt>
                <c:pt idx="182">
                  <c:v>1607.03</c:v>
                </c:pt>
                <c:pt idx="183">
                  <c:v>1512.1699999999998</c:v>
                </c:pt>
                <c:pt idx="184">
                  <c:v>1499.48</c:v>
                </c:pt>
                <c:pt idx="185">
                  <c:v>1542.3899999999999</c:v>
                </c:pt>
                <c:pt idx="186">
                  <c:v>1470.83</c:v>
                </c:pt>
                <c:pt idx="187">
                  <c:v>1418.62</c:v>
                </c:pt>
                <c:pt idx="188">
                  <c:v>1377.85</c:v>
                </c:pt>
                <c:pt idx="189">
                  <c:v>1346</c:v>
                </c:pt>
                <c:pt idx="190">
                  <c:v>1283.53</c:v>
                </c:pt>
                <c:pt idx="191">
                  <c:v>1334.45</c:v>
                </c:pt>
                <c:pt idx="192">
                  <c:v>1348.72</c:v>
                </c:pt>
                <c:pt idx="193">
                  <c:v>1371.36</c:v>
                </c:pt>
                <c:pt idx="194">
                  <c:v>1371.08</c:v>
                </c:pt>
                <c:pt idx="195">
                  <c:v>1404.99</c:v>
                </c:pt>
                <c:pt idx="196">
                  <c:v>1370.3899999999999</c:v>
                </c:pt>
                <c:pt idx="197">
                  <c:v>1344.43</c:v>
                </c:pt>
                <c:pt idx="198">
                  <c:v>1356.93</c:v>
                </c:pt>
                <c:pt idx="199">
                  <c:v>1337.87</c:v>
                </c:pt>
                <c:pt idx="200">
                  <c:v>1293.3599999999999</c:v>
                </c:pt>
                <c:pt idx="201">
                  <c:v>1301.7</c:v>
                </c:pt>
                <c:pt idx="202">
                  <c:v>1311.46</c:v>
                </c:pt>
                <c:pt idx="203">
                  <c:v>1373.27</c:v>
                </c:pt>
                <c:pt idx="204">
                  <c:v>1375.86</c:v>
                </c:pt>
                <c:pt idx="205">
                  <c:v>1379.29</c:v>
                </c:pt>
                <c:pt idx="206">
                  <c:v>1421.56</c:v>
                </c:pt>
                <c:pt idx="207">
                  <c:v>1386.55</c:v>
                </c:pt>
                <c:pt idx="208">
                  <c:v>1334.32</c:v>
                </c:pt>
                <c:pt idx="209">
                  <c:v>1400.42</c:v>
                </c:pt>
                <c:pt idx="210">
                  <c:v>1410.54</c:v>
                </c:pt>
                <c:pt idx="211">
                  <c:v>1440.9</c:v>
                </c:pt>
                <c:pt idx="212">
                  <c:v>1457.24</c:v>
                </c:pt>
                <c:pt idx="213">
                  <c:v>1416.6</c:v>
                </c:pt>
                <c:pt idx="214">
                  <c:v>1477.25</c:v>
                </c:pt>
                <c:pt idx="215">
                  <c:v>1511.6</c:v>
                </c:pt>
                <c:pt idx="216">
                  <c:v>1557.78</c:v>
                </c:pt>
                <c:pt idx="217">
                  <c:v>1608.8899999999999</c:v>
                </c:pt>
                <c:pt idx="218">
                  <c:v>1685.23</c:v>
                </c:pt>
                <c:pt idx="219">
                  <c:v>1657.35</c:v>
                </c:pt>
                <c:pt idx="220">
                  <c:v>1731.6799999999998</c:v>
                </c:pt>
                <c:pt idx="221">
                  <c:v>1625.27</c:v>
                </c:pt>
                <c:pt idx="222">
                  <c:v>1682.04</c:v>
                </c:pt>
                <c:pt idx="223">
                  <c:v>1707.87</c:v>
                </c:pt>
                <c:pt idx="224">
                  <c:v>1692.1</c:v>
                </c:pt>
                <c:pt idx="225">
                  <c:v>1731.02</c:v>
                </c:pt>
                <c:pt idx="226">
                  <c:v>1830.37</c:v>
                </c:pt>
                <c:pt idx="227">
                  <c:v>1817.35</c:v>
                </c:pt>
                <c:pt idx="228">
                  <c:v>1852.92</c:v>
                </c:pt>
                <c:pt idx="229">
                  <c:v>1836.21</c:v>
                </c:pt>
                <c:pt idx="230">
                  <c:v>1882.8</c:v>
                </c:pt>
                <c:pt idx="231">
                  <c:v>1987.52</c:v>
                </c:pt>
                <c:pt idx="232">
                  <c:v>1892.01</c:v>
                </c:pt>
                <c:pt idx="233">
                  <c:v>1741.45</c:v>
                </c:pt>
                <c:pt idx="234">
                  <c:v>1731.94</c:v>
                </c:pt>
                <c:pt idx="235">
                  <c:v>1783.26</c:v>
                </c:pt>
                <c:pt idx="236">
                  <c:v>1871.27</c:v>
                </c:pt>
                <c:pt idx="237">
                  <c:v>1837.6899999999998</c:v>
                </c:pt>
                <c:pt idx="238">
                  <c:v>1934.1399999999999</c:v>
                </c:pt>
                <c:pt idx="239">
                  <c:v>2056.9699999999998</c:v>
                </c:pt>
                <c:pt idx="240">
                  <c:v>2250.9</c:v>
                </c:pt>
                <c:pt idx="241">
                  <c:v>2383.3000000000002</c:v>
                </c:pt>
                <c:pt idx="242">
                  <c:v>2453.38</c:v>
                </c:pt>
                <c:pt idx="243">
                  <c:v>2432.48</c:v>
                </c:pt>
                <c:pt idx="244">
                  <c:v>2623.86</c:v>
                </c:pt>
                <c:pt idx="245">
                  <c:v>2852.07</c:v>
                </c:pt>
                <c:pt idx="246">
                  <c:v>2490.9499999999998</c:v>
                </c:pt>
                <c:pt idx="247">
                  <c:v>2511.8300000000017</c:v>
                </c:pt>
                <c:pt idx="248">
                  <c:v>2461.5500000000002</c:v>
                </c:pt>
                <c:pt idx="249">
                  <c:v>2484.38</c:v>
                </c:pt>
                <c:pt idx="250">
                  <c:v>2657.15</c:v>
                </c:pt>
                <c:pt idx="251">
                  <c:v>2702.14</c:v>
                </c:pt>
                <c:pt idx="252">
                  <c:v>2823.67</c:v>
                </c:pt>
                <c:pt idx="253">
                  <c:v>2799.06</c:v>
                </c:pt>
                <c:pt idx="254">
                  <c:v>2839.05</c:v>
                </c:pt>
                <c:pt idx="255">
                  <c:v>2757.08</c:v>
                </c:pt>
                <c:pt idx="256">
                  <c:v>2817.05</c:v>
                </c:pt>
                <c:pt idx="257">
                  <c:v>2804.6</c:v>
                </c:pt>
                <c:pt idx="258">
                  <c:v>2681.3100000000018</c:v>
                </c:pt>
                <c:pt idx="259">
                  <c:v>2738.09</c:v>
                </c:pt>
                <c:pt idx="260">
                  <c:v>2512.6</c:v>
                </c:pt>
                <c:pt idx="261">
                  <c:v>2394.96</c:v>
                </c:pt>
                <c:pt idx="262">
                  <c:v>2444.5300000000002</c:v>
                </c:pt>
                <c:pt idx="263">
                  <c:v>2507.15</c:v>
                </c:pt>
                <c:pt idx="264">
                  <c:v>2382.8300000000017</c:v>
                </c:pt>
                <c:pt idx="265">
                  <c:v>2456.13</c:v>
                </c:pt>
                <c:pt idx="266">
                  <c:v>2784.8900000000012</c:v>
                </c:pt>
                <c:pt idx="267">
                  <c:v>3012.05</c:v>
                </c:pt>
                <c:pt idx="268">
                  <c:v>2968.03</c:v>
                </c:pt>
                <c:pt idx="269">
                  <c:v>2908.2799999999997</c:v>
                </c:pt>
                <c:pt idx="270">
                  <c:v>2967.8700000000017</c:v>
                </c:pt>
                <c:pt idx="271">
                  <c:v>3067.46</c:v>
                </c:pt>
                <c:pt idx="272">
                  <c:v>2762.56</c:v>
                </c:pt>
                <c:pt idx="273">
                  <c:v>2524.15</c:v>
                </c:pt>
                <c:pt idx="274">
                  <c:v>2122.0300000000002</c:v>
                </c:pt>
                <c:pt idx="275">
                  <c:v>1857.1299999999999</c:v>
                </c:pt>
                <c:pt idx="276">
                  <c:v>1504.42</c:v>
                </c:pt>
                <c:pt idx="277">
                  <c:v>1420.36</c:v>
                </c:pt>
                <c:pt idx="278">
                  <c:v>1338.06</c:v>
                </c:pt>
                <c:pt idx="279">
                  <c:v>1338.08</c:v>
                </c:pt>
                <c:pt idx="280">
                  <c:v>1431.81</c:v>
                </c:pt>
                <c:pt idx="281">
                  <c:v>1464.42</c:v>
                </c:pt>
                <c:pt idx="282">
                  <c:v>1586.34</c:v>
                </c:pt>
                <c:pt idx="283">
                  <c:v>1674.33</c:v>
                </c:pt>
                <c:pt idx="284">
                  <c:v>1927.6399999999999</c:v>
                </c:pt>
                <c:pt idx="285">
                  <c:v>1835.6</c:v>
                </c:pt>
                <c:pt idx="286">
                  <c:v>1875.6599999999999</c:v>
                </c:pt>
                <c:pt idx="287">
                  <c:v>1956.55</c:v>
                </c:pt>
                <c:pt idx="288">
                  <c:v>2181.2599999999998</c:v>
                </c:pt>
                <c:pt idx="289">
                  <c:v>2230.15</c:v>
                </c:pt>
                <c:pt idx="290">
                  <c:v>2053.29</c:v>
                </c:pt>
                <c:pt idx="291">
                  <c:v>2210.5500000000002</c:v>
                </c:pt>
                <c:pt idx="292">
                  <c:v>2314.3100000000018</c:v>
                </c:pt>
                <c:pt idx="293">
                  <c:v>2044.73</c:v>
                </c:pt>
                <c:pt idx="294">
                  <c:v>1929.41</c:v>
                </c:pt>
                <c:pt idx="295">
                  <c:v>1989.05</c:v>
                </c:pt>
                <c:pt idx="296">
                  <c:v>2110.44</c:v>
                </c:pt>
                <c:pt idx="297">
                  <c:v>2171.2399999999998</c:v>
                </c:pt>
                <c:pt idx="298">
                  <c:v>2342.1799999999998</c:v>
                </c:pt>
                <c:pt idx="299">
                  <c:v>2324.0700000000002</c:v>
                </c:pt>
              </c:numCache>
            </c:numRef>
          </c:val>
        </c:ser>
        <c:marker val="1"/>
        <c:axId val="56578816"/>
        <c:axId val="56580352"/>
      </c:lineChart>
      <c:dateAx>
        <c:axId val="56578816"/>
        <c:scaling>
          <c:orientation val="minMax"/>
        </c:scaling>
        <c:axPos val="b"/>
        <c:numFmt formatCode="mmm\-yy" sourceLinked="1"/>
        <c:tickLblPos val="nextTo"/>
        <c:crossAx val="56580352"/>
        <c:crosses val="autoZero"/>
        <c:auto val="1"/>
        <c:lblOffset val="100"/>
      </c:dateAx>
      <c:valAx>
        <c:axId val="56580352"/>
        <c:scaling>
          <c:orientation val="minMax"/>
        </c:scaling>
        <c:axPos val="l"/>
        <c:majorGridlines/>
        <c:numFmt formatCode="#,##0.00" sourceLinked="1"/>
        <c:tickLblPos val="nextTo"/>
        <c:crossAx val="56578816"/>
        <c:crosses val="autoZero"/>
        <c:crossBetween val="between"/>
      </c:valAx>
    </c:plotArea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title>
      <c:layout/>
    </c:title>
    <c:plotArea>
      <c:layout/>
      <c:lineChart>
        <c:grouping val="standard"/>
        <c:ser>
          <c:idx val="0"/>
          <c:order val="0"/>
          <c:tx>
            <c:strRef>
              <c:f>Hoja1!$I$2:$I$3</c:f>
              <c:strCache>
                <c:ptCount val="1"/>
                <c:pt idx="0">
                  <c:v>ARROZ Valor</c:v>
                </c:pt>
              </c:strCache>
            </c:strRef>
          </c:tx>
          <c:cat>
            <c:numRef>
              <c:f>Hoja1!$H$4:$H$303</c:f>
              <c:numCache>
                <c:formatCode>mmm\-yy</c:formatCode>
                <c:ptCount val="300"/>
                <c:pt idx="0">
                  <c:v>31382</c:v>
                </c:pt>
                <c:pt idx="1">
                  <c:v>31413</c:v>
                </c:pt>
                <c:pt idx="2">
                  <c:v>31444</c:v>
                </c:pt>
                <c:pt idx="3">
                  <c:v>31472</c:v>
                </c:pt>
                <c:pt idx="4">
                  <c:v>31503</c:v>
                </c:pt>
                <c:pt idx="5">
                  <c:v>31533</c:v>
                </c:pt>
                <c:pt idx="6">
                  <c:v>31564</c:v>
                </c:pt>
                <c:pt idx="7">
                  <c:v>31594</c:v>
                </c:pt>
                <c:pt idx="8">
                  <c:v>31625</c:v>
                </c:pt>
                <c:pt idx="9">
                  <c:v>31656</c:v>
                </c:pt>
                <c:pt idx="10">
                  <c:v>31686</c:v>
                </c:pt>
                <c:pt idx="11">
                  <c:v>31717</c:v>
                </c:pt>
                <c:pt idx="12">
                  <c:v>31747</c:v>
                </c:pt>
                <c:pt idx="13">
                  <c:v>31778</c:v>
                </c:pt>
                <c:pt idx="14">
                  <c:v>31809</c:v>
                </c:pt>
                <c:pt idx="15">
                  <c:v>31837</c:v>
                </c:pt>
                <c:pt idx="16">
                  <c:v>31868</c:v>
                </c:pt>
                <c:pt idx="17">
                  <c:v>31898</c:v>
                </c:pt>
                <c:pt idx="18">
                  <c:v>31929</c:v>
                </c:pt>
                <c:pt idx="19">
                  <c:v>31959</c:v>
                </c:pt>
                <c:pt idx="20">
                  <c:v>31990</c:v>
                </c:pt>
                <c:pt idx="21">
                  <c:v>32021</c:v>
                </c:pt>
                <c:pt idx="22">
                  <c:v>32051</c:v>
                </c:pt>
                <c:pt idx="23">
                  <c:v>32082</c:v>
                </c:pt>
                <c:pt idx="24">
                  <c:v>32112</c:v>
                </c:pt>
                <c:pt idx="25">
                  <c:v>32143</c:v>
                </c:pt>
                <c:pt idx="26">
                  <c:v>32174</c:v>
                </c:pt>
                <c:pt idx="27">
                  <c:v>32203</c:v>
                </c:pt>
                <c:pt idx="28">
                  <c:v>32234</c:v>
                </c:pt>
                <c:pt idx="29">
                  <c:v>32264</c:v>
                </c:pt>
                <c:pt idx="30">
                  <c:v>32295</c:v>
                </c:pt>
                <c:pt idx="31">
                  <c:v>32325</c:v>
                </c:pt>
                <c:pt idx="32">
                  <c:v>32356</c:v>
                </c:pt>
                <c:pt idx="33">
                  <c:v>32387</c:v>
                </c:pt>
                <c:pt idx="34">
                  <c:v>32417</c:v>
                </c:pt>
                <c:pt idx="35">
                  <c:v>32448</c:v>
                </c:pt>
                <c:pt idx="36">
                  <c:v>32478</c:v>
                </c:pt>
                <c:pt idx="37">
                  <c:v>32509</c:v>
                </c:pt>
                <c:pt idx="38">
                  <c:v>32540</c:v>
                </c:pt>
                <c:pt idx="39">
                  <c:v>32568</c:v>
                </c:pt>
                <c:pt idx="40">
                  <c:v>32599</c:v>
                </c:pt>
                <c:pt idx="41">
                  <c:v>32629</c:v>
                </c:pt>
                <c:pt idx="42">
                  <c:v>32660</c:v>
                </c:pt>
                <c:pt idx="43">
                  <c:v>32690</c:v>
                </c:pt>
                <c:pt idx="44">
                  <c:v>32721</c:v>
                </c:pt>
                <c:pt idx="45">
                  <c:v>32752</c:v>
                </c:pt>
                <c:pt idx="46">
                  <c:v>32782</c:v>
                </c:pt>
                <c:pt idx="47">
                  <c:v>32813</c:v>
                </c:pt>
                <c:pt idx="48">
                  <c:v>32843</c:v>
                </c:pt>
                <c:pt idx="49">
                  <c:v>32874</c:v>
                </c:pt>
                <c:pt idx="50">
                  <c:v>32905</c:v>
                </c:pt>
                <c:pt idx="51">
                  <c:v>32933</c:v>
                </c:pt>
                <c:pt idx="52">
                  <c:v>32964</c:v>
                </c:pt>
                <c:pt idx="53">
                  <c:v>32994</c:v>
                </c:pt>
                <c:pt idx="54">
                  <c:v>33025</c:v>
                </c:pt>
                <c:pt idx="55">
                  <c:v>33055</c:v>
                </c:pt>
                <c:pt idx="56">
                  <c:v>33086</c:v>
                </c:pt>
                <c:pt idx="57">
                  <c:v>33117</c:v>
                </c:pt>
                <c:pt idx="58">
                  <c:v>33147</c:v>
                </c:pt>
                <c:pt idx="59">
                  <c:v>33178</c:v>
                </c:pt>
                <c:pt idx="60">
                  <c:v>33208</c:v>
                </c:pt>
                <c:pt idx="61">
                  <c:v>33239</c:v>
                </c:pt>
                <c:pt idx="62">
                  <c:v>33270</c:v>
                </c:pt>
                <c:pt idx="63">
                  <c:v>33298</c:v>
                </c:pt>
                <c:pt idx="64">
                  <c:v>33329</c:v>
                </c:pt>
                <c:pt idx="65">
                  <c:v>33359</c:v>
                </c:pt>
                <c:pt idx="66">
                  <c:v>33390</c:v>
                </c:pt>
                <c:pt idx="67">
                  <c:v>33420</c:v>
                </c:pt>
                <c:pt idx="68">
                  <c:v>33451</c:v>
                </c:pt>
                <c:pt idx="69">
                  <c:v>33482</c:v>
                </c:pt>
                <c:pt idx="70">
                  <c:v>33512</c:v>
                </c:pt>
                <c:pt idx="71">
                  <c:v>33543</c:v>
                </c:pt>
                <c:pt idx="72">
                  <c:v>33573</c:v>
                </c:pt>
                <c:pt idx="73">
                  <c:v>33604</c:v>
                </c:pt>
                <c:pt idx="74">
                  <c:v>33635</c:v>
                </c:pt>
                <c:pt idx="75">
                  <c:v>33664</c:v>
                </c:pt>
                <c:pt idx="76">
                  <c:v>33695</c:v>
                </c:pt>
                <c:pt idx="77">
                  <c:v>33725</c:v>
                </c:pt>
                <c:pt idx="78">
                  <c:v>33756</c:v>
                </c:pt>
                <c:pt idx="79">
                  <c:v>33786</c:v>
                </c:pt>
                <c:pt idx="80">
                  <c:v>33817</c:v>
                </c:pt>
                <c:pt idx="81">
                  <c:v>33848</c:v>
                </c:pt>
                <c:pt idx="82">
                  <c:v>33878</c:v>
                </c:pt>
                <c:pt idx="83">
                  <c:v>33909</c:v>
                </c:pt>
                <c:pt idx="84">
                  <c:v>33939</c:v>
                </c:pt>
                <c:pt idx="85">
                  <c:v>33970</c:v>
                </c:pt>
                <c:pt idx="86">
                  <c:v>34001</c:v>
                </c:pt>
                <c:pt idx="87">
                  <c:v>34029</c:v>
                </c:pt>
                <c:pt idx="88">
                  <c:v>34060</c:v>
                </c:pt>
                <c:pt idx="89">
                  <c:v>34090</c:v>
                </c:pt>
                <c:pt idx="90">
                  <c:v>34121</c:v>
                </c:pt>
                <c:pt idx="91">
                  <c:v>34151</c:v>
                </c:pt>
                <c:pt idx="92">
                  <c:v>34182</c:v>
                </c:pt>
                <c:pt idx="93">
                  <c:v>34213</c:v>
                </c:pt>
                <c:pt idx="94">
                  <c:v>34243</c:v>
                </c:pt>
                <c:pt idx="95">
                  <c:v>34274</c:v>
                </c:pt>
                <c:pt idx="96">
                  <c:v>34304</c:v>
                </c:pt>
                <c:pt idx="97">
                  <c:v>34335</c:v>
                </c:pt>
                <c:pt idx="98">
                  <c:v>34366</c:v>
                </c:pt>
                <c:pt idx="99">
                  <c:v>34394</c:v>
                </c:pt>
                <c:pt idx="100">
                  <c:v>34425</c:v>
                </c:pt>
                <c:pt idx="101">
                  <c:v>34455</c:v>
                </c:pt>
                <c:pt idx="102">
                  <c:v>34486</c:v>
                </c:pt>
                <c:pt idx="103">
                  <c:v>34516</c:v>
                </c:pt>
                <c:pt idx="104">
                  <c:v>34547</c:v>
                </c:pt>
                <c:pt idx="105">
                  <c:v>34578</c:v>
                </c:pt>
                <c:pt idx="106">
                  <c:v>34608</c:v>
                </c:pt>
                <c:pt idx="107">
                  <c:v>34639</c:v>
                </c:pt>
                <c:pt idx="108">
                  <c:v>34669</c:v>
                </c:pt>
                <c:pt idx="109">
                  <c:v>34700</c:v>
                </c:pt>
                <c:pt idx="110">
                  <c:v>34731</c:v>
                </c:pt>
                <c:pt idx="111">
                  <c:v>34759</c:v>
                </c:pt>
                <c:pt idx="112">
                  <c:v>34790</c:v>
                </c:pt>
                <c:pt idx="113">
                  <c:v>34820</c:v>
                </c:pt>
                <c:pt idx="114">
                  <c:v>34851</c:v>
                </c:pt>
                <c:pt idx="115">
                  <c:v>34881</c:v>
                </c:pt>
                <c:pt idx="116">
                  <c:v>34912</c:v>
                </c:pt>
                <c:pt idx="117">
                  <c:v>34943</c:v>
                </c:pt>
                <c:pt idx="118">
                  <c:v>34973</c:v>
                </c:pt>
                <c:pt idx="119">
                  <c:v>35004</c:v>
                </c:pt>
                <c:pt idx="120">
                  <c:v>35034</c:v>
                </c:pt>
                <c:pt idx="121">
                  <c:v>35065</c:v>
                </c:pt>
                <c:pt idx="122">
                  <c:v>35096</c:v>
                </c:pt>
                <c:pt idx="123">
                  <c:v>35125</c:v>
                </c:pt>
                <c:pt idx="124">
                  <c:v>35156</c:v>
                </c:pt>
                <c:pt idx="125">
                  <c:v>35186</c:v>
                </c:pt>
                <c:pt idx="126">
                  <c:v>35217</c:v>
                </c:pt>
                <c:pt idx="127">
                  <c:v>35247</c:v>
                </c:pt>
                <c:pt idx="128">
                  <c:v>35278</c:v>
                </c:pt>
                <c:pt idx="129">
                  <c:v>35309</c:v>
                </c:pt>
                <c:pt idx="130">
                  <c:v>35339</c:v>
                </c:pt>
                <c:pt idx="131">
                  <c:v>35370</c:v>
                </c:pt>
                <c:pt idx="132">
                  <c:v>35400</c:v>
                </c:pt>
                <c:pt idx="133">
                  <c:v>35431</c:v>
                </c:pt>
                <c:pt idx="134">
                  <c:v>35462</c:v>
                </c:pt>
                <c:pt idx="135">
                  <c:v>35490</c:v>
                </c:pt>
                <c:pt idx="136">
                  <c:v>35521</c:v>
                </c:pt>
                <c:pt idx="137">
                  <c:v>35551</c:v>
                </c:pt>
                <c:pt idx="138">
                  <c:v>35582</c:v>
                </c:pt>
                <c:pt idx="139">
                  <c:v>35612</c:v>
                </c:pt>
                <c:pt idx="140">
                  <c:v>35643</c:v>
                </c:pt>
                <c:pt idx="141">
                  <c:v>35674</c:v>
                </c:pt>
                <c:pt idx="142">
                  <c:v>35704</c:v>
                </c:pt>
                <c:pt idx="143">
                  <c:v>35735</c:v>
                </c:pt>
                <c:pt idx="144">
                  <c:v>35765</c:v>
                </c:pt>
                <c:pt idx="145">
                  <c:v>35796</c:v>
                </c:pt>
                <c:pt idx="146">
                  <c:v>35827</c:v>
                </c:pt>
                <c:pt idx="147">
                  <c:v>35855</c:v>
                </c:pt>
                <c:pt idx="148">
                  <c:v>35886</c:v>
                </c:pt>
                <c:pt idx="149">
                  <c:v>35916</c:v>
                </c:pt>
                <c:pt idx="150">
                  <c:v>35947</c:v>
                </c:pt>
                <c:pt idx="151">
                  <c:v>35977</c:v>
                </c:pt>
                <c:pt idx="152">
                  <c:v>36008</c:v>
                </c:pt>
                <c:pt idx="153">
                  <c:v>36039</c:v>
                </c:pt>
                <c:pt idx="154">
                  <c:v>36069</c:v>
                </c:pt>
                <c:pt idx="155">
                  <c:v>36100</c:v>
                </c:pt>
                <c:pt idx="156">
                  <c:v>36130</c:v>
                </c:pt>
                <c:pt idx="157">
                  <c:v>36161</c:v>
                </c:pt>
                <c:pt idx="158">
                  <c:v>36192</c:v>
                </c:pt>
                <c:pt idx="159">
                  <c:v>36220</c:v>
                </c:pt>
                <c:pt idx="160">
                  <c:v>36251</c:v>
                </c:pt>
                <c:pt idx="161">
                  <c:v>36281</c:v>
                </c:pt>
                <c:pt idx="162">
                  <c:v>36312</c:v>
                </c:pt>
                <c:pt idx="163">
                  <c:v>36342</c:v>
                </c:pt>
                <c:pt idx="164">
                  <c:v>36373</c:v>
                </c:pt>
                <c:pt idx="165">
                  <c:v>36404</c:v>
                </c:pt>
                <c:pt idx="166">
                  <c:v>36434</c:v>
                </c:pt>
                <c:pt idx="167">
                  <c:v>36465</c:v>
                </c:pt>
                <c:pt idx="168">
                  <c:v>36495</c:v>
                </c:pt>
                <c:pt idx="169">
                  <c:v>36526</c:v>
                </c:pt>
                <c:pt idx="170">
                  <c:v>36557</c:v>
                </c:pt>
                <c:pt idx="171">
                  <c:v>36586</c:v>
                </c:pt>
                <c:pt idx="172">
                  <c:v>36617</c:v>
                </c:pt>
                <c:pt idx="173">
                  <c:v>36647</c:v>
                </c:pt>
                <c:pt idx="174">
                  <c:v>36678</c:v>
                </c:pt>
                <c:pt idx="175">
                  <c:v>36708</c:v>
                </c:pt>
                <c:pt idx="176">
                  <c:v>36739</c:v>
                </c:pt>
                <c:pt idx="177">
                  <c:v>36770</c:v>
                </c:pt>
                <c:pt idx="178">
                  <c:v>36800</c:v>
                </c:pt>
                <c:pt idx="179">
                  <c:v>36831</c:v>
                </c:pt>
                <c:pt idx="180">
                  <c:v>36861</c:v>
                </c:pt>
                <c:pt idx="181">
                  <c:v>36892</c:v>
                </c:pt>
                <c:pt idx="182">
                  <c:v>36923</c:v>
                </c:pt>
                <c:pt idx="183">
                  <c:v>36951</c:v>
                </c:pt>
                <c:pt idx="184">
                  <c:v>36982</c:v>
                </c:pt>
                <c:pt idx="185">
                  <c:v>37012</c:v>
                </c:pt>
                <c:pt idx="186">
                  <c:v>37043</c:v>
                </c:pt>
                <c:pt idx="187">
                  <c:v>37073</c:v>
                </c:pt>
                <c:pt idx="188">
                  <c:v>37104</c:v>
                </c:pt>
                <c:pt idx="189">
                  <c:v>37135</c:v>
                </c:pt>
                <c:pt idx="190">
                  <c:v>37165</c:v>
                </c:pt>
                <c:pt idx="191">
                  <c:v>37196</c:v>
                </c:pt>
                <c:pt idx="192">
                  <c:v>37226</c:v>
                </c:pt>
                <c:pt idx="193">
                  <c:v>37257</c:v>
                </c:pt>
                <c:pt idx="194">
                  <c:v>37288</c:v>
                </c:pt>
                <c:pt idx="195">
                  <c:v>37316</c:v>
                </c:pt>
                <c:pt idx="196">
                  <c:v>37347</c:v>
                </c:pt>
                <c:pt idx="197">
                  <c:v>37377</c:v>
                </c:pt>
                <c:pt idx="198">
                  <c:v>37408</c:v>
                </c:pt>
                <c:pt idx="199">
                  <c:v>37438</c:v>
                </c:pt>
                <c:pt idx="200">
                  <c:v>37469</c:v>
                </c:pt>
                <c:pt idx="201">
                  <c:v>37500</c:v>
                </c:pt>
                <c:pt idx="202">
                  <c:v>37530</c:v>
                </c:pt>
                <c:pt idx="203">
                  <c:v>37561</c:v>
                </c:pt>
                <c:pt idx="204">
                  <c:v>37591</c:v>
                </c:pt>
                <c:pt idx="205">
                  <c:v>37622</c:v>
                </c:pt>
                <c:pt idx="206">
                  <c:v>37653</c:v>
                </c:pt>
                <c:pt idx="207">
                  <c:v>37681</c:v>
                </c:pt>
                <c:pt idx="208">
                  <c:v>37712</c:v>
                </c:pt>
                <c:pt idx="209">
                  <c:v>37742</c:v>
                </c:pt>
                <c:pt idx="210">
                  <c:v>37773</c:v>
                </c:pt>
                <c:pt idx="211">
                  <c:v>37803</c:v>
                </c:pt>
                <c:pt idx="212">
                  <c:v>37834</c:v>
                </c:pt>
                <c:pt idx="213">
                  <c:v>37865</c:v>
                </c:pt>
                <c:pt idx="214">
                  <c:v>37895</c:v>
                </c:pt>
                <c:pt idx="215">
                  <c:v>37926</c:v>
                </c:pt>
                <c:pt idx="216">
                  <c:v>37956</c:v>
                </c:pt>
                <c:pt idx="217">
                  <c:v>37987</c:v>
                </c:pt>
                <c:pt idx="218">
                  <c:v>38018</c:v>
                </c:pt>
                <c:pt idx="219">
                  <c:v>38047</c:v>
                </c:pt>
                <c:pt idx="220">
                  <c:v>38078</c:v>
                </c:pt>
                <c:pt idx="221">
                  <c:v>38108</c:v>
                </c:pt>
                <c:pt idx="222">
                  <c:v>38139</c:v>
                </c:pt>
                <c:pt idx="223">
                  <c:v>38169</c:v>
                </c:pt>
                <c:pt idx="224">
                  <c:v>38200</c:v>
                </c:pt>
                <c:pt idx="225">
                  <c:v>38231</c:v>
                </c:pt>
                <c:pt idx="226">
                  <c:v>38261</c:v>
                </c:pt>
                <c:pt idx="227">
                  <c:v>38292</c:v>
                </c:pt>
                <c:pt idx="228">
                  <c:v>38322</c:v>
                </c:pt>
                <c:pt idx="229">
                  <c:v>38353</c:v>
                </c:pt>
                <c:pt idx="230">
                  <c:v>38384</c:v>
                </c:pt>
                <c:pt idx="231">
                  <c:v>38412</c:v>
                </c:pt>
                <c:pt idx="232">
                  <c:v>38443</c:v>
                </c:pt>
                <c:pt idx="233">
                  <c:v>38473</c:v>
                </c:pt>
                <c:pt idx="234">
                  <c:v>38504</c:v>
                </c:pt>
                <c:pt idx="235">
                  <c:v>38534</c:v>
                </c:pt>
                <c:pt idx="236">
                  <c:v>38565</c:v>
                </c:pt>
                <c:pt idx="237">
                  <c:v>38596</c:v>
                </c:pt>
                <c:pt idx="238">
                  <c:v>38626</c:v>
                </c:pt>
                <c:pt idx="239">
                  <c:v>38657</c:v>
                </c:pt>
                <c:pt idx="240">
                  <c:v>38687</c:v>
                </c:pt>
                <c:pt idx="241">
                  <c:v>38718</c:v>
                </c:pt>
                <c:pt idx="242">
                  <c:v>38749</c:v>
                </c:pt>
                <c:pt idx="243">
                  <c:v>38777</c:v>
                </c:pt>
                <c:pt idx="244">
                  <c:v>38808</c:v>
                </c:pt>
                <c:pt idx="245">
                  <c:v>38838</c:v>
                </c:pt>
                <c:pt idx="246">
                  <c:v>38869</c:v>
                </c:pt>
                <c:pt idx="247">
                  <c:v>38899</c:v>
                </c:pt>
                <c:pt idx="248">
                  <c:v>38930</c:v>
                </c:pt>
                <c:pt idx="249">
                  <c:v>38961</c:v>
                </c:pt>
                <c:pt idx="250">
                  <c:v>38991</c:v>
                </c:pt>
                <c:pt idx="251">
                  <c:v>39022</c:v>
                </c:pt>
                <c:pt idx="252">
                  <c:v>39052</c:v>
                </c:pt>
                <c:pt idx="253">
                  <c:v>39083</c:v>
                </c:pt>
                <c:pt idx="254">
                  <c:v>39114</c:v>
                </c:pt>
                <c:pt idx="255">
                  <c:v>39142</c:v>
                </c:pt>
                <c:pt idx="256">
                  <c:v>39173</c:v>
                </c:pt>
                <c:pt idx="257">
                  <c:v>39203</c:v>
                </c:pt>
                <c:pt idx="258">
                  <c:v>39234</c:v>
                </c:pt>
                <c:pt idx="259">
                  <c:v>39264</c:v>
                </c:pt>
                <c:pt idx="260">
                  <c:v>39295</c:v>
                </c:pt>
                <c:pt idx="261">
                  <c:v>39326</c:v>
                </c:pt>
                <c:pt idx="262">
                  <c:v>39356</c:v>
                </c:pt>
                <c:pt idx="263">
                  <c:v>39387</c:v>
                </c:pt>
                <c:pt idx="264">
                  <c:v>39417</c:v>
                </c:pt>
                <c:pt idx="265">
                  <c:v>39448</c:v>
                </c:pt>
                <c:pt idx="266">
                  <c:v>39479</c:v>
                </c:pt>
                <c:pt idx="267">
                  <c:v>39508</c:v>
                </c:pt>
                <c:pt idx="268">
                  <c:v>39539</c:v>
                </c:pt>
                <c:pt idx="269">
                  <c:v>39569</c:v>
                </c:pt>
                <c:pt idx="270">
                  <c:v>39600</c:v>
                </c:pt>
                <c:pt idx="271">
                  <c:v>39630</c:v>
                </c:pt>
                <c:pt idx="272">
                  <c:v>39661</c:v>
                </c:pt>
                <c:pt idx="273">
                  <c:v>39692</c:v>
                </c:pt>
                <c:pt idx="274">
                  <c:v>39722</c:v>
                </c:pt>
                <c:pt idx="275">
                  <c:v>39753</c:v>
                </c:pt>
                <c:pt idx="276">
                  <c:v>39783</c:v>
                </c:pt>
                <c:pt idx="277">
                  <c:v>39814</c:v>
                </c:pt>
                <c:pt idx="278">
                  <c:v>39845</c:v>
                </c:pt>
                <c:pt idx="279">
                  <c:v>39873</c:v>
                </c:pt>
                <c:pt idx="280">
                  <c:v>39904</c:v>
                </c:pt>
                <c:pt idx="281">
                  <c:v>39934</c:v>
                </c:pt>
                <c:pt idx="282">
                  <c:v>39965</c:v>
                </c:pt>
                <c:pt idx="283">
                  <c:v>39995</c:v>
                </c:pt>
                <c:pt idx="284">
                  <c:v>40026</c:v>
                </c:pt>
                <c:pt idx="285">
                  <c:v>40057</c:v>
                </c:pt>
                <c:pt idx="286">
                  <c:v>40087</c:v>
                </c:pt>
                <c:pt idx="287">
                  <c:v>40118</c:v>
                </c:pt>
                <c:pt idx="288">
                  <c:v>40148</c:v>
                </c:pt>
                <c:pt idx="289">
                  <c:v>40179</c:v>
                </c:pt>
                <c:pt idx="290">
                  <c:v>40210</c:v>
                </c:pt>
                <c:pt idx="291">
                  <c:v>40238</c:v>
                </c:pt>
                <c:pt idx="292">
                  <c:v>40269</c:v>
                </c:pt>
                <c:pt idx="293">
                  <c:v>40299</c:v>
                </c:pt>
                <c:pt idx="294">
                  <c:v>40330</c:v>
                </c:pt>
                <c:pt idx="295">
                  <c:v>40360</c:v>
                </c:pt>
                <c:pt idx="296">
                  <c:v>40391</c:v>
                </c:pt>
                <c:pt idx="297">
                  <c:v>40422</c:v>
                </c:pt>
                <c:pt idx="298">
                  <c:v>40452</c:v>
                </c:pt>
                <c:pt idx="299">
                  <c:v>40483</c:v>
                </c:pt>
              </c:numCache>
            </c:numRef>
          </c:cat>
          <c:val>
            <c:numRef>
              <c:f>Hoja1!$I$4:$I$303</c:f>
              <c:numCache>
                <c:formatCode>General</c:formatCode>
                <c:ptCount val="300"/>
                <c:pt idx="0">
                  <c:v>225</c:v>
                </c:pt>
                <c:pt idx="1">
                  <c:v>240</c:v>
                </c:pt>
                <c:pt idx="2">
                  <c:v>230</c:v>
                </c:pt>
                <c:pt idx="3">
                  <c:v>216</c:v>
                </c:pt>
                <c:pt idx="4">
                  <c:v>202</c:v>
                </c:pt>
                <c:pt idx="5">
                  <c:v>200</c:v>
                </c:pt>
                <c:pt idx="6">
                  <c:v>204</c:v>
                </c:pt>
                <c:pt idx="7">
                  <c:v>181</c:v>
                </c:pt>
                <c:pt idx="8">
                  <c:v>186</c:v>
                </c:pt>
                <c:pt idx="9">
                  <c:v>173</c:v>
                </c:pt>
                <c:pt idx="10">
                  <c:v>175</c:v>
                </c:pt>
                <c:pt idx="11">
                  <c:v>174</c:v>
                </c:pt>
                <c:pt idx="12">
                  <c:v>167</c:v>
                </c:pt>
                <c:pt idx="13">
                  <c:v>173</c:v>
                </c:pt>
                <c:pt idx="14">
                  <c:v>187</c:v>
                </c:pt>
                <c:pt idx="15">
                  <c:v>198</c:v>
                </c:pt>
                <c:pt idx="16">
                  <c:v>199</c:v>
                </c:pt>
                <c:pt idx="17">
                  <c:v>198</c:v>
                </c:pt>
                <c:pt idx="18">
                  <c:v>196</c:v>
                </c:pt>
                <c:pt idx="19">
                  <c:v>191</c:v>
                </c:pt>
                <c:pt idx="20">
                  <c:v>204</c:v>
                </c:pt>
                <c:pt idx="21">
                  <c:v>250</c:v>
                </c:pt>
                <c:pt idx="22">
                  <c:v>267</c:v>
                </c:pt>
                <c:pt idx="23">
                  <c:v>254</c:v>
                </c:pt>
                <c:pt idx="24">
                  <c:v>256</c:v>
                </c:pt>
                <c:pt idx="25">
                  <c:v>292</c:v>
                </c:pt>
                <c:pt idx="26">
                  <c:v>306</c:v>
                </c:pt>
                <c:pt idx="27">
                  <c:v>294</c:v>
                </c:pt>
                <c:pt idx="28">
                  <c:v>288</c:v>
                </c:pt>
                <c:pt idx="29">
                  <c:v>257</c:v>
                </c:pt>
                <c:pt idx="30">
                  <c:v>269</c:v>
                </c:pt>
                <c:pt idx="31">
                  <c:v>274</c:v>
                </c:pt>
                <c:pt idx="32">
                  <c:v>269</c:v>
                </c:pt>
                <c:pt idx="33">
                  <c:v>273</c:v>
                </c:pt>
                <c:pt idx="34">
                  <c:v>273</c:v>
                </c:pt>
                <c:pt idx="35">
                  <c:v>272</c:v>
                </c:pt>
                <c:pt idx="36">
                  <c:v>260</c:v>
                </c:pt>
                <c:pt idx="37">
                  <c:v>264</c:v>
                </c:pt>
                <c:pt idx="38">
                  <c:v>271</c:v>
                </c:pt>
                <c:pt idx="39">
                  <c:v>277</c:v>
                </c:pt>
                <c:pt idx="40">
                  <c:v>293</c:v>
                </c:pt>
                <c:pt idx="41">
                  <c:v>311</c:v>
                </c:pt>
                <c:pt idx="42">
                  <c:v>331</c:v>
                </c:pt>
                <c:pt idx="43">
                  <c:v>351</c:v>
                </c:pt>
                <c:pt idx="44">
                  <c:v>332</c:v>
                </c:pt>
                <c:pt idx="45">
                  <c:v>321</c:v>
                </c:pt>
                <c:pt idx="46">
                  <c:v>304</c:v>
                </c:pt>
                <c:pt idx="47">
                  <c:v>270</c:v>
                </c:pt>
                <c:pt idx="48">
                  <c:v>272</c:v>
                </c:pt>
                <c:pt idx="49">
                  <c:v>276</c:v>
                </c:pt>
                <c:pt idx="50">
                  <c:v>300</c:v>
                </c:pt>
                <c:pt idx="51">
                  <c:v>289</c:v>
                </c:pt>
                <c:pt idx="52">
                  <c:v>276</c:v>
                </c:pt>
                <c:pt idx="53">
                  <c:v>260</c:v>
                </c:pt>
                <c:pt idx="54">
                  <c:v>255</c:v>
                </c:pt>
                <c:pt idx="55">
                  <c:v>256</c:v>
                </c:pt>
                <c:pt idx="56">
                  <c:v>260</c:v>
                </c:pt>
                <c:pt idx="57">
                  <c:v>259</c:v>
                </c:pt>
                <c:pt idx="58">
                  <c:v>281</c:v>
                </c:pt>
                <c:pt idx="59">
                  <c:v>272</c:v>
                </c:pt>
                <c:pt idx="60">
                  <c:v>264</c:v>
                </c:pt>
                <c:pt idx="61">
                  <c:v>305</c:v>
                </c:pt>
                <c:pt idx="62">
                  <c:v>326</c:v>
                </c:pt>
                <c:pt idx="63">
                  <c:v>311</c:v>
                </c:pt>
                <c:pt idx="64">
                  <c:v>286</c:v>
                </c:pt>
                <c:pt idx="65">
                  <c:v>288</c:v>
                </c:pt>
                <c:pt idx="66">
                  <c:v>293</c:v>
                </c:pt>
                <c:pt idx="67">
                  <c:v>306</c:v>
                </c:pt>
                <c:pt idx="68">
                  <c:v>298</c:v>
                </c:pt>
                <c:pt idx="69">
                  <c:v>290</c:v>
                </c:pt>
                <c:pt idx="70">
                  <c:v>277</c:v>
                </c:pt>
                <c:pt idx="71">
                  <c:v>274</c:v>
                </c:pt>
                <c:pt idx="72">
                  <c:v>270</c:v>
                </c:pt>
                <c:pt idx="73">
                  <c:v>276</c:v>
                </c:pt>
                <c:pt idx="74">
                  <c:v>278</c:v>
                </c:pt>
                <c:pt idx="75">
                  <c:v>277</c:v>
                </c:pt>
                <c:pt idx="76">
                  <c:v>279</c:v>
                </c:pt>
                <c:pt idx="77">
                  <c:v>274</c:v>
                </c:pt>
                <c:pt idx="78">
                  <c:v>266</c:v>
                </c:pt>
                <c:pt idx="79">
                  <c:v>279</c:v>
                </c:pt>
                <c:pt idx="80">
                  <c:v>269</c:v>
                </c:pt>
                <c:pt idx="81">
                  <c:v>256</c:v>
                </c:pt>
                <c:pt idx="82">
                  <c:v>250</c:v>
                </c:pt>
                <c:pt idx="83">
                  <c:v>252</c:v>
                </c:pt>
                <c:pt idx="84">
                  <c:v>256</c:v>
                </c:pt>
                <c:pt idx="85">
                  <c:v>262</c:v>
                </c:pt>
                <c:pt idx="86">
                  <c:v>254</c:v>
                </c:pt>
                <c:pt idx="87">
                  <c:v>230</c:v>
                </c:pt>
                <c:pt idx="88">
                  <c:v>206</c:v>
                </c:pt>
                <c:pt idx="89">
                  <c:v>185</c:v>
                </c:pt>
                <c:pt idx="90">
                  <c:v>189</c:v>
                </c:pt>
                <c:pt idx="91">
                  <c:v>210</c:v>
                </c:pt>
                <c:pt idx="92">
                  <c:v>210</c:v>
                </c:pt>
                <c:pt idx="93">
                  <c:v>206</c:v>
                </c:pt>
                <c:pt idx="94">
                  <c:v>257</c:v>
                </c:pt>
                <c:pt idx="95">
                  <c:v>323</c:v>
                </c:pt>
                <c:pt idx="96">
                  <c:v>315</c:v>
                </c:pt>
                <c:pt idx="97">
                  <c:v>354</c:v>
                </c:pt>
                <c:pt idx="98">
                  <c:v>363</c:v>
                </c:pt>
                <c:pt idx="99">
                  <c:v>274</c:v>
                </c:pt>
                <c:pt idx="100">
                  <c:v>269</c:v>
                </c:pt>
                <c:pt idx="101">
                  <c:v>235</c:v>
                </c:pt>
                <c:pt idx="102">
                  <c:v>216</c:v>
                </c:pt>
                <c:pt idx="103">
                  <c:v>226</c:v>
                </c:pt>
                <c:pt idx="104">
                  <c:v>250</c:v>
                </c:pt>
                <c:pt idx="105">
                  <c:v>259.75</c:v>
                </c:pt>
                <c:pt idx="106">
                  <c:v>261.75</c:v>
                </c:pt>
                <c:pt idx="107">
                  <c:v>264.5</c:v>
                </c:pt>
                <c:pt idx="108">
                  <c:v>260.5</c:v>
                </c:pt>
                <c:pt idx="109">
                  <c:v>274.75</c:v>
                </c:pt>
                <c:pt idx="110">
                  <c:v>286.25</c:v>
                </c:pt>
                <c:pt idx="111">
                  <c:v>283</c:v>
                </c:pt>
                <c:pt idx="112">
                  <c:v>281.5</c:v>
                </c:pt>
                <c:pt idx="113">
                  <c:v>287.75</c:v>
                </c:pt>
                <c:pt idx="114">
                  <c:v>326</c:v>
                </c:pt>
                <c:pt idx="115">
                  <c:v>345.6</c:v>
                </c:pt>
                <c:pt idx="116">
                  <c:v>340.67</c:v>
                </c:pt>
                <c:pt idx="117">
                  <c:v>359.75</c:v>
                </c:pt>
                <c:pt idx="118">
                  <c:v>382.6</c:v>
                </c:pt>
                <c:pt idx="119">
                  <c:v>340.5</c:v>
                </c:pt>
                <c:pt idx="120">
                  <c:v>341.25</c:v>
                </c:pt>
                <c:pt idx="121">
                  <c:v>364.4</c:v>
                </c:pt>
                <c:pt idx="122">
                  <c:v>367</c:v>
                </c:pt>
                <c:pt idx="123">
                  <c:v>362.5</c:v>
                </c:pt>
                <c:pt idx="124">
                  <c:v>325.8</c:v>
                </c:pt>
                <c:pt idx="125">
                  <c:v>332.25</c:v>
                </c:pt>
                <c:pt idx="126">
                  <c:v>341.5</c:v>
                </c:pt>
                <c:pt idx="127">
                  <c:v>358</c:v>
                </c:pt>
                <c:pt idx="128">
                  <c:v>335.5</c:v>
                </c:pt>
                <c:pt idx="129">
                  <c:v>328.4</c:v>
                </c:pt>
                <c:pt idx="130">
                  <c:v>312.75</c:v>
                </c:pt>
                <c:pt idx="131">
                  <c:v>315</c:v>
                </c:pt>
                <c:pt idx="132">
                  <c:v>313.67</c:v>
                </c:pt>
                <c:pt idx="133">
                  <c:v>356</c:v>
                </c:pt>
                <c:pt idx="134">
                  <c:v>347</c:v>
                </c:pt>
                <c:pt idx="135">
                  <c:v>323.39999999999975</c:v>
                </c:pt>
                <c:pt idx="136">
                  <c:v>299.33</c:v>
                </c:pt>
                <c:pt idx="137">
                  <c:v>324.5</c:v>
                </c:pt>
                <c:pt idx="138">
                  <c:v>323.2</c:v>
                </c:pt>
                <c:pt idx="139">
                  <c:v>320</c:v>
                </c:pt>
                <c:pt idx="140">
                  <c:v>285</c:v>
                </c:pt>
                <c:pt idx="141">
                  <c:v>270.2</c:v>
                </c:pt>
                <c:pt idx="142">
                  <c:v>265.75</c:v>
                </c:pt>
                <c:pt idx="143">
                  <c:v>251.75</c:v>
                </c:pt>
                <c:pt idx="144">
                  <c:v>263.5</c:v>
                </c:pt>
                <c:pt idx="145">
                  <c:v>293.5</c:v>
                </c:pt>
                <c:pt idx="146">
                  <c:v>297</c:v>
                </c:pt>
                <c:pt idx="147">
                  <c:v>295</c:v>
                </c:pt>
                <c:pt idx="148">
                  <c:v>311</c:v>
                </c:pt>
                <c:pt idx="149">
                  <c:v>318.5</c:v>
                </c:pt>
                <c:pt idx="150">
                  <c:v>331</c:v>
                </c:pt>
                <c:pt idx="151">
                  <c:v>323</c:v>
                </c:pt>
                <c:pt idx="152">
                  <c:v>323</c:v>
                </c:pt>
                <c:pt idx="153">
                  <c:v>322</c:v>
                </c:pt>
                <c:pt idx="154">
                  <c:v>298.25</c:v>
                </c:pt>
                <c:pt idx="155">
                  <c:v>270.33</c:v>
                </c:pt>
                <c:pt idx="156">
                  <c:v>282.5</c:v>
                </c:pt>
                <c:pt idx="157">
                  <c:v>301.67</c:v>
                </c:pt>
                <c:pt idx="158">
                  <c:v>280</c:v>
                </c:pt>
                <c:pt idx="159">
                  <c:v>256.2</c:v>
                </c:pt>
                <c:pt idx="160">
                  <c:v>235.5</c:v>
                </c:pt>
                <c:pt idx="161">
                  <c:v>244.25</c:v>
                </c:pt>
                <c:pt idx="162">
                  <c:v>254.75</c:v>
                </c:pt>
                <c:pt idx="163">
                  <c:v>255.75</c:v>
                </c:pt>
                <c:pt idx="164">
                  <c:v>251</c:v>
                </c:pt>
                <c:pt idx="165">
                  <c:v>233</c:v>
                </c:pt>
                <c:pt idx="166">
                  <c:v>217</c:v>
                </c:pt>
                <c:pt idx="167">
                  <c:v>227.5</c:v>
                </c:pt>
                <c:pt idx="168">
                  <c:v>231</c:v>
                </c:pt>
                <c:pt idx="169">
                  <c:v>247.5</c:v>
                </c:pt>
                <c:pt idx="170">
                  <c:v>243</c:v>
                </c:pt>
                <c:pt idx="171">
                  <c:v>228.8</c:v>
                </c:pt>
                <c:pt idx="172">
                  <c:v>217</c:v>
                </c:pt>
                <c:pt idx="173">
                  <c:v>198.78</c:v>
                </c:pt>
                <c:pt idx="174">
                  <c:v>197.86</c:v>
                </c:pt>
                <c:pt idx="175">
                  <c:v>191</c:v>
                </c:pt>
                <c:pt idx="176">
                  <c:v>187.09</c:v>
                </c:pt>
                <c:pt idx="177">
                  <c:v>178.14</c:v>
                </c:pt>
                <c:pt idx="178">
                  <c:v>186.73</c:v>
                </c:pt>
                <c:pt idx="179">
                  <c:v>184.86</c:v>
                </c:pt>
                <c:pt idx="180">
                  <c:v>183.57</c:v>
                </c:pt>
                <c:pt idx="181">
                  <c:v>184.43</c:v>
                </c:pt>
                <c:pt idx="182">
                  <c:v>185.1</c:v>
                </c:pt>
                <c:pt idx="183">
                  <c:v>177.09</c:v>
                </c:pt>
                <c:pt idx="184">
                  <c:v>162.1</c:v>
                </c:pt>
                <c:pt idx="185">
                  <c:v>164.26</c:v>
                </c:pt>
                <c:pt idx="186">
                  <c:v>167.76</c:v>
                </c:pt>
                <c:pt idx="187">
                  <c:v>169.73</c:v>
                </c:pt>
                <c:pt idx="188">
                  <c:v>168.73999999999998</c:v>
                </c:pt>
                <c:pt idx="189">
                  <c:v>173</c:v>
                </c:pt>
                <c:pt idx="190">
                  <c:v>170.87</c:v>
                </c:pt>
                <c:pt idx="191">
                  <c:v>170</c:v>
                </c:pt>
                <c:pt idx="192">
                  <c:v>179.38000000000011</c:v>
                </c:pt>
                <c:pt idx="193">
                  <c:v>191.13</c:v>
                </c:pt>
                <c:pt idx="194">
                  <c:v>194.35000000000011</c:v>
                </c:pt>
                <c:pt idx="195">
                  <c:v>189.29</c:v>
                </c:pt>
                <c:pt idx="196">
                  <c:v>189.5</c:v>
                </c:pt>
                <c:pt idx="197">
                  <c:v>198.3</c:v>
                </c:pt>
                <c:pt idx="198">
                  <c:v>202</c:v>
                </c:pt>
                <c:pt idx="199">
                  <c:v>199.60999999999999</c:v>
                </c:pt>
                <c:pt idx="200">
                  <c:v>191.32000000000011</c:v>
                </c:pt>
                <c:pt idx="201">
                  <c:v>188.4800000000001</c:v>
                </c:pt>
                <c:pt idx="202">
                  <c:v>185.4800000000001</c:v>
                </c:pt>
                <c:pt idx="203">
                  <c:v>187.19</c:v>
                </c:pt>
                <c:pt idx="204">
                  <c:v>185.26999999999998</c:v>
                </c:pt>
                <c:pt idx="205">
                  <c:v>199.73999999999998</c:v>
                </c:pt>
                <c:pt idx="206">
                  <c:v>198.75</c:v>
                </c:pt>
                <c:pt idx="207">
                  <c:v>196.95000000000007</c:v>
                </c:pt>
                <c:pt idx="208">
                  <c:v>195.18</c:v>
                </c:pt>
                <c:pt idx="209">
                  <c:v>197.73</c:v>
                </c:pt>
                <c:pt idx="210">
                  <c:v>203.67</c:v>
                </c:pt>
                <c:pt idx="211">
                  <c:v>199.4800000000001</c:v>
                </c:pt>
                <c:pt idx="212">
                  <c:v>196.43</c:v>
                </c:pt>
                <c:pt idx="213">
                  <c:v>202.86</c:v>
                </c:pt>
                <c:pt idx="214">
                  <c:v>204</c:v>
                </c:pt>
                <c:pt idx="215">
                  <c:v>201.75</c:v>
                </c:pt>
                <c:pt idx="216">
                  <c:v>197</c:v>
                </c:pt>
                <c:pt idx="217">
                  <c:v>207.45000000000007</c:v>
                </c:pt>
                <c:pt idx="218">
                  <c:v>213.25</c:v>
                </c:pt>
                <c:pt idx="219">
                  <c:v>240.35000000000011</c:v>
                </c:pt>
                <c:pt idx="220">
                  <c:v>253.41</c:v>
                </c:pt>
                <c:pt idx="221">
                  <c:v>251.57</c:v>
                </c:pt>
                <c:pt idx="222">
                  <c:v>244.23</c:v>
                </c:pt>
                <c:pt idx="223">
                  <c:v>240.32000000000011</c:v>
                </c:pt>
                <c:pt idx="224">
                  <c:v>252.55</c:v>
                </c:pt>
                <c:pt idx="225">
                  <c:v>252</c:v>
                </c:pt>
                <c:pt idx="226">
                  <c:v>253.52</c:v>
                </c:pt>
                <c:pt idx="227">
                  <c:v>262.32</c:v>
                </c:pt>
                <c:pt idx="228">
                  <c:v>278.42999999999978</c:v>
                </c:pt>
                <c:pt idx="229">
                  <c:v>288.38</c:v>
                </c:pt>
                <c:pt idx="230">
                  <c:v>292.35000000000002</c:v>
                </c:pt>
                <c:pt idx="231">
                  <c:v>295</c:v>
                </c:pt>
                <c:pt idx="232">
                  <c:v>299.14000000000021</c:v>
                </c:pt>
                <c:pt idx="233">
                  <c:v>295.27</c:v>
                </c:pt>
                <c:pt idx="234">
                  <c:v>287.05</c:v>
                </c:pt>
                <c:pt idx="235">
                  <c:v>278.70999999999975</c:v>
                </c:pt>
                <c:pt idx="236">
                  <c:v>283.47999999999979</c:v>
                </c:pt>
                <c:pt idx="237">
                  <c:v>287.41000000000003</c:v>
                </c:pt>
                <c:pt idx="238">
                  <c:v>290.70999999999975</c:v>
                </c:pt>
                <c:pt idx="239">
                  <c:v>278.95</c:v>
                </c:pt>
                <c:pt idx="240">
                  <c:v>277.27</c:v>
                </c:pt>
                <c:pt idx="241">
                  <c:v>284.45</c:v>
                </c:pt>
                <c:pt idx="242">
                  <c:v>296.39999999999975</c:v>
                </c:pt>
                <c:pt idx="243">
                  <c:v>297.74</c:v>
                </c:pt>
                <c:pt idx="244">
                  <c:v>298.5</c:v>
                </c:pt>
                <c:pt idx="245">
                  <c:v>301.26</c:v>
                </c:pt>
                <c:pt idx="246">
                  <c:v>305.58999999999975</c:v>
                </c:pt>
                <c:pt idx="247">
                  <c:v>312.42999999999978</c:v>
                </c:pt>
                <c:pt idx="248">
                  <c:v>313.39</c:v>
                </c:pt>
                <c:pt idx="249">
                  <c:v>312.89999999999975</c:v>
                </c:pt>
                <c:pt idx="250">
                  <c:v>309.64000000000021</c:v>
                </c:pt>
                <c:pt idx="251">
                  <c:v>300.58999999999975</c:v>
                </c:pt>
                <c:pt idx="252">
                  <c:v>309.28999999999979</c:v>
                </c:pt>
                <c:pt idx="253">
                  <c:v>313.47999999999979</c:v>
                </c:pt>
                <c:pt idx="254">
                  <c:v>316.05</c:v>
                </c:pt>
                <c:pt idx="255">
                  <c:v>326.18</c:v>
                </c:pt>
                <c:pt idx="256">
                  <c:v>322.28999999999979</c:v>
                </c:pt>
                <c:pt idx="257">
                  <c:v>320.61</c:v>
                </c:pt>
                <c:pt idx="258">
                  <c:v>326.28999999999979</c:v>
                </c:pt>
                <c:pt idx="259">
                  <c:v>332.55</c:v>
                </c:pt>
                <c:pt idx="260">
                  <c:v>331.47999999999979</c:v>
                </c:pt>
                <c:pt idx="261">
                  <c:v>330</c:v>
                </c:pt>
                <c:pt idx="262">
                  <c:v>335.3</c:v>
                </c:pt>
                <c:pt idx="263">
                  <c:v>356.5</c:v>
                </c:pt>
                <c:pt idx="264">
                  <c:v>378</c:v>
                </c:pt>
                <c:pt idx="265">
                  <c:v>393.47999999999979</c:v>
                </c:pt>
                <c:pt idx="266">
                  <c:v>481.14000000000021</c:v>
                </c:pt>
                <c:pt idx="267">
                  <c:v>672.64</c:v>
                </c:pt>
                <c:pt idx="268" formatCode="#,##0.00">
                  <c:v>1015.21</c:v>
                </c:pt>
                <c:pt idx="269" formatCode="#,##0.00">
                  <c:v>1009.3199999999996</c:v>
                </c:pt>
                <c:pt idx="270">
                  <c:v>834.6</c:v>
                </c:pt>
                <c:pt idx="271">
                  <c:v>799</c:v>
                </c:pt>
                <c:pt idx="272">
                  <c:v>737</c:v>
                </c:pt>
                <c:pt idx="273">
                  <c:v>722</c:v>
                </c:pt>
                <c:pt idx="274">
                  <c:v>624</c:v>
                </c:pt>
                <c:pt idx="275">
                  <c:v>563.25</c:v>
                </c:pt>
                <c:pt idx="276">
                  <c:v>550.75</c:v>
                </c:pt>
                <c:pt idx="277">
                  <c:v>615.25</c:v>
                </c:pt>
                <c:pt idx="278">
                  <c:v>634</c:v>
                </c:pt>
                <c:pt idx="279">
                  <c:v>625.25</c:v>
                </c:pt>
                <c:pt idx="280">
                  <c:v>577.25</c:v>
                </c:pt>
                <c:pt idx="281">
                  <c:v>540.75</c:v>
                </c:pt>
                <c:pt idx="282">
                  <c:v>548.6</c:v>
                </c:pt>
                <c:pt idx="283">
                  <c:v>623</c:v>
                </c:pt>
                <c:pt idx="284">
                  <c:v>576.25</c:v>
                </c:pt>
                <c:pt idx="285">
                  <c:v>593.66999999999996</c:v>
                </c:pt>
                <c:pt idx="286">
                  <c:v>566.25</c:v>
                </c:pt>
                <c:pt idx="287">
                  <c:v>566.25</c:v>
                </c:pt>
                <c:pt idx="288">
                  <c:v>606</c:v>
                </c:pt>
                <c:pt idx="289">
                  <c:v>598</c:v>
                </c:pt>
                <c:pt idx="290">
                  <c:v>584.75</c:v>
                </c:pt>
                <c:pt idx="291">
                  <c:v>540.13</c:v>
                </c:pt>
                <c:pt idx="292">
                  <c:v>502.22999999999979</c:v>
                </c:pt>
                <c:pt idx="293">
                  <c:v>472.47999999999979</c:v>
                </c:pt>
                <c:pt idx="294">
                  <c:v>458.55</c:v>
                </c:pt>
                <c:pt idx="295">
                  <c:v>470.68</c:v>
                </c:pt>
                <c:pt idx="296">
                  <c:v>486.86</c:v>
                </c:pt>
                <c:pt idx="297">
                  <c:v>519.94999999999959</c:v>
                </c:pt>
                <c:pt idx="298">
                  <c:v>533.13</c:v>
                </c:pt>
                <c:pt idx="299">
                  <c:v>543.14</c:v>
                </c:pt>
              </c:numCache>
            </c:numRef>
          </c:val>
        </c:ser>
        <c:marker val="1"/>
        <c:axId val="56637312"/>
        <c:axId val="56638848"/>
      </c:lineChart>
      <c:dateAx>
        <c:axId val="56637312"/>
        <c:scaling>
          <c:orientation val="minMax"/>
        </c:scaling>
        <c:axPos val="b"/>
        <c:numFmt formatCode="mmm\-yy" sourceLinked="1"/>
        <c:tickLblPos val="nextTo"/>
        <c:crossAx val="56638848"/>
        <c:crosses val="autoZero"/>
        <c:auto val="1"/>
        <c:lblOffset val="100"/>
      </c:dateAx>
      <c:valAx>
        <c:axId val="56638848"/>
        <c:scaling>
          <c:orientation val="minMax"/>
        </c:scaling>
        <c:axPos val="l"/>
        <c:majorGridlines/>
        <c:numFmt formatCode="General" sourceLinked="1"/>
        <c:tickLblPos val="nextTo"/>
        <c:crossAx val="56637312"/>
        <c:crosses val="autoZero"/>
        <c:crossBetween val="between"/>
      </c:valAx>
    </c:plotArea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title>
      <c:tx>
        <c:rich>
          <a:bodyPr/>
          <a:lstStyle/>
          <a:p>
            <a:pPr>
              <a:defRPr/>
            </a:pPr>
            <a:r>
              <a:rPr lang="es-ES"/>
              <a:t>Arroz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Hoja1!$L$3</c:f>
              <c:strCache>
                <c:ptCount val="1"/>
                <c:pt idx="0">
                  <c:v>Valor</c:v>
                </c:pt>
              </c:strCache>
            </c:strRef>
          </c:tx>
          <c:cat>
            <c:numRef>
              <c:f>Hoja1!$K$4:$K$9</c:f>
              <c:numCache>
                <c:formatCode>mmm\-yy</c:formatCode>
                <c:ptCount val="6"/>
                <c:pt idx="0">
                  <c:v>40330</c:v>
                </c:pt>
                <c:pt idx="1">
                  <c:v>40360</c:v>
                </c:pt>
                <c:pt idx="2">
                  <c:v>40391</c:v>
                </c:pt>
                <c:pt idx="3">
                  <c:v>40422</c:v>
                </c:pt>
                <c:pt idx="4">
                  <c:v>40452</c:v>
                </c:pt>
                <c:pt idx="5">
                  <c:v>40483</c:v>
                </c:pt>
              </c:numCache>
            </c:numRef>
          </c:cat>
          <c:val>
            <c:numRef>
              <c:f>Hoja1!$L$4:$L$9</c:f>
              <c:numCache>
                <c:formatCode>General</c:formatCode>
                <c:ptCount val="6"/>
                <c:pt idx="0">
                  <c:v>458.55</c:v>
                </c:pt>
                <c:pt idx="1">
                  <c:v>470.68</c:v>
                </c:pt>
                <c:pt idx="2">
                  <c:v>486.86</c:v>
                </c:pt>
                <c:pt idx="3">
                  <c:v>519.94999999999982</c:v>
                </c:pt>
                <c:pt idx="4">
                  <c:v>533.13</c:v>
                </c:pt>
                <c:pt idx="5">
                  <c:v>543.14</c:v>
                </c:pt>
              </c:numCache>
            </c:numRef>
          </c:val>
        </c:ser>
        <c:marker val="1"/>
        <c:axId val="56716288"/>
        <c:axId val="56726272"/>
      </c:lineChart>
      <c:dateAx>
        <c:axId val="56716288"/>
        <c:scaling>
          <c:orientation val="minMax"/>
        </c:scaling>
        <c:axPos val="b"/>
        <c:numFmt formatCode="mmm\-yy" sourceLinked="1"/>
        <c:tickLblPos val="nextTo"/>
        <c:crossAx val="56726272"/>
        <c:crosses val="autoZero"/>
        <c:auto val="1"/>
        <c:lblOffset val="100"/>
      </c:dateAx>
      <c:valAx>
        <c:axId val="56726272"/>
        <c:scaling>
          <c:orientation val="minMax"/>
        </c:scaling>
        <c:axPos val="l"/>
        <c:majorGridlines/>
        <c:numFmt formatCode="General" sourceLinked="1"/>
        <c:tickLblPos val="nextTo"/>
        <c:crossAx val="5671628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autoTitleDeleted val="1"/>
    <c:plotArea>
      <c:layout/>
      <c:lineChart>
        <c:grouping val="standard"/>
        <c:ser>
          <c:idx val="0"/>
          <c:order val="0"/>
          <c:tx>
            <c:strRef>
              <c:f>Hoja1!$U$2:$U$3</c:f>
              <c:strCache>
                <c:ptCount val="1"/>
                <c:pt idx="0">
                  <c:v>MATERIAS PRIMAS AGRÍCOLAS Valor</c:v>
                </c:pt>
              </c:strCache>
            </c:strRef>
          </c:tx>
          <c:cat>
            <c:numRef>
              <c:f>Hoja1!$T$4:$T$303</c:f>
              <c:numCache>
                <c:formatCode>mmm\-yy</c:formatCode>
                <c:ptCount val="300"/>
                <c:pt idx="0">
                  <c:v>31382</c:v>
                </c:pt>
                <c:pt idx="1">
                  <c:v>31413</c:v>
                </c:pt>
                <c:pt idx="2">
                  <c:v>31444</c:v>
                </c:pt>
                <c:pt idx="3">
                  <c:v>31472</c:v>
                </c:pt>
                <c:pt idx="4">
                  <c:v>31503</c:v>
                </c:pt>
                <c:pt idx="5">
                  <c:v>31533</c:v>
                </c:pt>
                <c:pt idx="6">
                  <c:v>31564</c:v>
                </c:pt>
                <c:pt idx="7">
                  <c:v>31594</c:v>
                </c:pt>
                <c:pt idx="8">
                  <c:v>31625</c:v>
                </c:pt>
                <c:pt idx="9">
                  <c:v>31656</c:v>
                </c:pt>
                <c:pt idx="10">
                  <c:v>31686</c:v>
                </c:pt>
                <c:pt idx="11">
                  <c:v>31717</c:v>
                </c:pt>
                <c:pt idx="12">
                  <c:v>31747</c:v>
                </c:pt>
                <c:pt idx="13">
                  <c:v>31778</c:v>
                </c:pt>
                <c:pt idx="14">
                  <c:v>31809</c:v>
                </c:pt>
                <c:pt idx="15">
                  <c:v>31837</c:v>
                </c:pt>
                <c:pt idx="16">
                  <c:v>31868</c:v>
                </c:pt>
                <c:pt idx="17">
                  <c:v>31898</c:v>
                </c:pt>
                <c:pt idx="18">
                  <c:v>31929</c:v>
                </c:pt>
                <c:pt idx="19">
                  <c:v>31959</c:v>
                </c:pt>
                <c:pt idx="20">
                  <c:v>31990</c:v>
                </c:pt>
                <c:pt idx="21">
                  <c:v>32021</c:v>
                </c:pt>
                <c:pt idx="22">
                  <c:v>32051</c:v>
                </c:pt>
                <c:pt idx="23">
                  <c:v>32082</c:v>
                </c:pt>
                <c:pt idx="24">
                  <c:v>32112</c:v>
                </c:pt>
                <c:pt idx="25">
                  <c:v>32143</c:v>
                </c:pt>
                <c:pt idx="26">
                  <c:v>32174</c:v>
                </c:pt>
                <c:pt idx="27">
                  <c:v>32203</c:v>
                </c:pt>
                <c:pt idx="28">
                  <c:v>32234</c:v>
                </c:pt>
                <c:pt idx="29">
                  <c:v>32264</c:v>
                </c:pt>
                <c:pt idx="30">
                  <c:v>32295</c:v>
                </c:pt>
                <c:pt idx="31">
                  <c:v>32325</c:v>
                </c:pt>
                <c:pt idx="32">
                  <c:v>32356</c:v>
                </c:pt>
                <c:pt idx="33">
                  <c:v>32387</c:v>
                </c:pt>
                <c:pt idx="34">
                  <c:v>32417</c:v>
                </c:pt>
                <c:pt idx="35">
                  <c:v>32448</c:v>
                </c:pt>
                <c:pt idx="36">
                  <c:v>32478</c:v>
                </c:pt>
                <c:pt idx="37">
                  <c:v>32509</c:v>
                </c:pt>
                <c:pt idx="38">
                  <c:v>32540</c:v>
                </c:pt>
                <c:pt idx="39">
                  <c:v>32568</c:v>
                </c:pt>
                <c:pt idx="40">
                  <c:v>32599</c:v>
                </c:pt>
                <c:pt idx="41">
                  <c:v>32629</c:v>
                </c:pt>
                <c:pt idx="42">
                  <c:v>32660</c:v>
                </c:pt>
                <c:pt idx="43">
                  <c:v>32690</c:v>
                </c:pt>
                <c:pt idx="44">
                  <c:v>32721</c:v>
                </c:pt>
                <c:pt idx="45">
                  <c:v>32752</c:v>
                </c:pt>
                <c:pt idx="46">
                  <c:v>32782</c:v>
                </c:pt>
                <c:pt idx="47">
                  <c:v>32813</c:v>
                </c:pt>
                <c:pt idx="48">
                  <c:v>32843</c:v>
                </c:pt>
                <c:pt idx="49">
                  <c:v>32874</c:v>
                </c:pt>
                <c:pt idx="50">
                  <c:v>32905</c:v>
                </c:pt>
                <c:pt idx="51">
                  <c:v>32933</c:v>
                </c:pt>
                <c:pt idx="52">
                  <c:v>32964</c:v>
                </c:pt>
                <c:pt idx="53">
                  <c:v>32994</c:v>
                </c:pt>
                <c:pt idx="54">
                  <c:v>33025</c:v>
                </c:pt>
                <c:pt idx="55">
                  <c:v>33055</c:v>
                </c:pt>
                <c:pt idx="56">
                  <c:v>33086</c:v>
                </c:pt>
                <c:pt idx="57">
                  <c:v>33117</c:v>
                </c:pt>
                <c:pt idx="58">
                  <c:v>33147</c:v>
                </c:pt>
                <c:pt idx="59">
                  <c:v>33178</c:v>
                </c:pt>
                <c:pt idx="60">
                  <c:v>33208</c:v>
                </c:pt>
                <c:pt idx="61">
                  <c:v>33239</c:v>
                </c:pt>
                <c:pt idx="62">
                  <c:v>33270</c:v>
                </c:pt>
                <c:pt idx="63">
                  <c:v>33298</c:v>
                </c:pt>
                <c:pt idx="64">
                  <c:v>33329</c:v>
                </c:pt>
                <c:pt idx="65">
                  <c:v>33359</c:v>
                </c:pt>
                <c:pt idx="66">
                  <c:v>33390</c:v>
                </c:pt>
                <c:pt idx="67">
                  <c:v>33420</c:v>
                </c:pt>
                <c:pt idx="68">
                  <c:v>33451</c:v>
                </c:pt>
                <c:pt idx="69">
                  <c:v>33482</c:v>
                </c:pt>
                <c:pt idx="70">
                  <c:v>33512</c:v>
                </c:pt>
                <c:pt idx="71">
                  <c:v>33543</c:v>
                </c:pt>
                <c:pt idx="72">
                  <c:v>33573</c:v>
                </c:pt>
                <c:pt idx="73">
                  <c:v>33604</c:v>
                </c:pt>
                <c:pt idx="74">
                  <c:v>33635</c:v>
                </c:pt>
                <c:pt idx="75">
                  <c:v>33664</c:v>
                </c:pt>
                <c:pt idx="76">
                  <c:v>33695</c:v>
                </c:pt>
                <c:pt idx="77">
                  <c:v>33725</c:v>
                </c:pt>
                <c:pt idx="78">
                  <c:v>33756</c:v>
                </c:pt>
                <c:pt idx="79">
                  <c:v>33786</c:v>
                </c:pt>
                <c:pt idx="80">
                  <c:v>33817</c:v>
                </c:pt>
                <c:pt idx="81">
                  <c:v>33848</c:v>
                </c:pt>
                <c:pt idx="82">
                  <c:v>33878</c:v>
                </c:pt>
                <c:pt idx="83">
                  <c:v>33909</c:v>
                </c:pt>
                <c:pt idx="84">
                  <c:v>33939</c:v>
                </c:pt>
                <c:pt idx="85">
                  <c:v>33970</c:v>
                </c:pt>
                <c:pt idx="86">
                  <c:v>34001</c:v>
                </c:pt>
                <c:pt idx="87">
                  <c:v>34029</c:v>
                </c:pt>
                <c:pt idx="88">
                  <c:v>34060</c:v>
                </c:pt>
                <c:pt idx="89">
                  <c:v>34090</c:v>
                </c:pt>
                <c:pt idx="90">
                  <c:v>34121</c:v>
                </c:pt>
                <c:pt idx="91">
                  <c:v>34151</c:v>
                </c:pt>
                <c:pt idx="92">
                  <c:v>34182</c:v>
                </c:pt>
                <c:pt idx="93">
                  <c:v>34213</c:v>
                </c:pt>
                <c:pt idx="94">
                  <c:v>34243</c:v>
                </c:pt>
                <c:pt idx="95">
                  <c:v>34274</c:v>
                </c:pt>
                <c:pt idx="96">
                  <c:v>34304</c:v>
                </c:pt>
                <c:pt idx="97">
                  <c:v>34335</c:v>
                </c:pt>
                <c:pt idx="98">
                  <c:v>34366</c:v>
                </c:pt>
                <c:pt idx="99">
                  <c:v>34394</c:v>
                </c:pt>
                <c:pt idx="100">
                  <c:v>34425</c:v>
                </c:pt>
                <c:pt idx="101">
                  <c:v>34455</c:v>
                </c:pt>
                <c:pt idx="102">
                  <c:v>34486</c:v>
                </c:pt>
                <c:pt idx="103">
                  <c:v>34516</c:v>
                </c:pt>
                <c:pt idx="104">
                  <c:v>34547</c:v>
                </c:pt>
                <c:pt idx="105">
                  <c:v>34578</c:v>
                </c:pt>
                <c:pt idx="106">
                  <c:v>34608</c:v>
                </c:pt>
                <c:pt idx="107">
                  <c:v>34639</c:v>
                </c:pt>
                <c:pt idx="108">
                  <c:v>34669</c:v>
                </c:pt>
                <c:pt idx="109">
                  <c:v>34700</c:v>
                </c:pt>
                <c:pt idx="110">
                  <c:v>34731</c:v>
                </c:pt>
                <c:pt idx="111">
                  <c:v>34759</c:v>
                </c:pt>
                <c:pt idx="112">
                  <c:v>34790</c:v>
                </c:pt>
                <c:pt idx="113">
                  <c:v>34820</c:v>
                </c:pt>
                <c:pt idx="114">
                  <c:v>34851</c:v>
                </c:pt>
                <c:pt idx="115">
                  <c:v>34881</c:v>
                </c:pt>
                <c:pt idx="116">
                  <c:v>34912</c:v>
                </c:pt>
                <c:pt idx="117">
                  <c:v>34943</c:v>
                </c:pt>
                <c:pt idx="118">
                  <c:v>34973</c:v>
                </c:pt>
                <c:pt idx="119">
                  <c:v>35004</c:v>
                </c:pt>
                <c:pt idx="120">
                  <c:v>35034</c:v>
                </c:pt>
                <c:pt idx="121">
                  <c:v>35065</c:v>
                </c:pt>
                <c:pt idx="122">
                  <c:v>35096</c:v>
                </c:pt>
                <c:pt idx="123">
                  <c:v>35125</c:v>
                </c:pt>
                <c:pt idx="124">
                  <c:v>35156</c:v>
                </c:pt>
                <c:pt idx="125">
                  <c:v>35186</c:v>
                </c:pt>
                <c:pt idx="126">
                  <c:v>35217</c:v>
                </c:pt>
                <c:pt idx="127">
                  <c:v>35247</c:v>
                </c:pt>
                <c:pt idx="128">
                  <c:v>35278</c:v>
                </c:pt>
                <c:pt idx="129">
                  <c:v>35309</c:v>
                </c:pt>
                <c:pt idx="130">
                  <c:v>35339</c:v>
                </c:pt>
                <c:pt idx="131">
                  <c:v>35370</c:v>
                </c:pt>
                <c:pt idx="132">
                  <c:v>35400</c:v>
                </c:pt>
                <c:pt idx="133">
                  <c:v>35431</c:v>
                </c:pt>
                <c:pt idx="134">
                  <c:v>35462</c:v>
                </c:pt>
                <c:pt idx="135">
                  <c:v>35490</c:v>
                </c:pt>
                <c:pt idx="136">
                  <c:v>35521</c:v>
                </c:pt>
                <c:pt idx="137">
                  <c:v>35551</c:v>
                </c:pt>
                <c:pt idx="138">
                  <c:v>35582</c:v>
                </c:pt>
                <c:pt idx="139">
                  <c:v>35612</c:v>
                </c:pt>
                <c:pt idx="140">
                  <c:v>35643</c:v>
                </c:pt>
                <c:pt idx="141">
                  <c:v>35674</c:v>
                </c:pt>
                <c:pt idx="142">
                  <c:v>35704</c:v>
                </c:pt>
                <c:pt idx="143">
                  <c:v>35735</c:v>
                </c:pt>
                <c:pt idx="144">
                  <c:v>35765</c:v>
                </c:pt>
                <c:pt idx="145">
                  <c:v>35796</c:v>
                </c:pt>
                <c:pt idx="146">
                  <c:v>35827</c:v>
                </c:pt>
                <c:pt idx="147">
                  <c:v>35855</c:v>
                </c:pt>
                <c:pt idx="148">
                  <c:v>35886</c:v>
                </c:pt>
                <c:pt idx="149">
                  <c:v>35916</c:v>
                </c:pt>
                <c:pt idx="150">
                  <c:v>35947</c:v>
                </c:pt>
                <c:pt idx="151">
                  <c:v>35977</c:v>
                </c:pt>
                <c:pt idx="152">
                  <c:v>36008</c:v>
                </c:pt>
                <c:pt idx="153">
                  <c:v>36039</c:v>
                </c:pt>
                <c:pt idx="154">
                  <c:v>36069</c:v>
                </c:pt>
                <c:pt idx="155">
                  <c:v>36100</c:v>
                </c:pt>
                <c:pt idx="156">
                  <c:v>36130</c:v>
                </c:pt>
                <c:pt idx="157">
                  <c:v>36161</c:v>
                </c:pt>
                <c:pt idx="158">
                  <c:v>36192</c:v>
                </c:pt>
                <c:pt idx="159">
                  <c:v>36220</c:v>
                </c:pt>
                <c:pt idx="160">
                  <c:v>36251</c:v>
                </c:pt>
                <c:pt idx="161">
                  <c:v>36281</c:v>
                </c:pt>
                <c:pt idx="162">
                  <c:v>36312</c:v>
                </c:pt>
                <c:pt idx="163">
                  <c:v>36342</c:v>
                </c:pt>
                <c:pt idx="164">
                  <c:v>36373</c:v>
                </c:pt>
                <c:pt idx="165">
                  <c:v>36404</c:v>
                </c:pt>
                <c:pt idx="166">
                  <c:v>36434</c:v>
                </c:pt>
                <c:pt idx="167">
                  <c:v>36465</c:v>
                </c:pt>
                <c:pt idx="168">
                  <c:v>36495</c:v>
                </c:pt>
                <c:pt idx="169">
                  <c:v>36526</c:v>
                </c:pt>
                <c:pt idx="170">
                  <c:v>36557</c:v>
                </c:pt>
                <c:pt idx="171">
                  <c:v>36586</c:v>
                </c:pt>
                <c:pt idx="172">
                  <c:v>36617</c:v>
                </c:pt>
                <c:pt idx="173">
                  <c:v>36647</c:v>
                </c:pt>
                <c:pt idx="174">
                  <c:v>36678</c:v>
                </c:pt>
                <c:pt idx="175">
                  <c:v>36708</c:v>
                </c:pt>
                <c:pt idx="176">
                  <c:v>36739</c:v>
                </c:pt>
                <c:pt idx="177">
                  <c:v>36770</c:v>
                </c:pt>
                <c:pt idx="178">
                  <c:v>36800</c:v>
                </c:pt>
                <c:pt idx="179">
                  <c:v>36831</c:v>
                </c:pt>
                <c:pt idx="180">
                  <c:v>36861</c:v>
                </c:pt>
                <c:pt idx="181">
                  <c:v>36892</c:v>
                </c:pt>
                <c:pt idx="182">
                  <c:v>36923</c:v>
                </c:pt>
                <c:pt idx="183">
                  <c:v>36951</c:v>
                </c:pt>
                <c:pt idx="184">
                  <c:v>36982</c:v>
                </c:pt>
                <c:pt idx="185">
                  <c:v>37012</c:v>
                </c:pt>
                <c:pt idx="186">
                  <c:v>37043</c:v>
                </c:pt>
                <c:pt idx="187">
                  <c:v>37073</c:v>
                </c:pt>
                <c:pt idx="188">
                  <c:v>37104</c:v>
                </c:pt>
                <c:pt idx="189">
                  <c:v>37135</c:v>
                </c:pt>
                <c:pt idx="190">
                  <c:v>37165</c:v>
                </c:pt>
                <c:pt idx="191">
                  <c:v>37196</c:v>
                </c:pt>
                <c:pt idx="192">
                  <c:v>37226</c:v>
                </c:pt>
                <c:pt idx="193">
                  <c:v>37257</c:v>
                </c:pt>
                <c:pt idx="194">
                  <c:v>37288</c:v>
                </c:pt>
                <c:pt idx="195">
                  <c:v>37316</c:v>
                </c:pt>
                <c:pt idx="196">
                  <c:v>37347</c:v>
                </c:pt>
                <c:pt idx="197">
                  <c:v>37377</c:v>
                </c:pt>
                <c:pt idx="198">
                  <c:v>37408</c:v>
                </c:pt>
                <c:pt idx="199">
                  <c:v>37438</c:v>
                </c:pt>
                <c:pt idx="200">
                  <c:v>37469</c:v>
                </c:pt>
                <c:pt idx="201">
                  <c:v>37500</c:v>
                </c:pt>
                <c:pt idx="202">
                  <c:v>37530</c:v>
                </c:pt>
                <c:pt idx="203">
                  <c:v>37561</c:v>
                </c:pt>
                <c:pt idx="204">
                  <c:v>37591</c:v>
                </c:pt>
                <c:pt idx="205">
                  <c:v>37622</c:v>
                </c:pt>
                <c:pt idx="206">
                  <c:v>37653</c:v>
                </c:pt>
                <c:pt idx="207">
                  <c:v>37681</c:v>
                </c:pt>
                <c:pt idx="208">
                  <c:v>37712</c:v>
                </c:pt>
                <c:pt idx="209">
                  <c:v>37742</c:v>
                </c:pt>
                <c:pt idx="210">
                  <c:v>37773</c:v>
                </c:pt>
                <c:pt idx="211">
                  <c:v>37803</c:v>
                </c:pt>
                <c:pt idx="212">
                  <c:v>37834</c:v>
                </c:pt>
                <c:pt idx="213">
                  <c:v>37865</c:v>
                </c:pt>
                <c:pt idx="214">
                  <c:v>37895</c:v>
                </c:pt>
                <c:pt idx="215">
                  <c:v>37926</c:v>
                </c:pt>
                <c:pt idx="216">
                  <c:v>37956</c:v>
                </c:pt>
                <c:pt idx="217">
                  <c:v>37987</c:v>
                </c:pt>
                <c:pt idx="218">
                  <c:v>38018</c:v>
                </c:pt>
                <c:pt idx="219">
                  <c:v>38047</c:v>
                </c:pt>
                <c:pt idx="220">
                  <c:v>38078</c:v>
                </c:pt>
                <c:pt idx="221">
                  <c:v>38108</c:v>
                </c:pt>
                <c:pt idx="222">
                  <c:v>38139</c:v>
                </c:pt>
                <c:pt idx="223">
                  <c:v>38169</c:v>
                </c:pt>
                <c:pt idx="224">
                  <c:v>38200</c:v>
                </c:pt>
                <c:pt idx="225">
                  <c:v>38231</c:v>
                </c:pt>
                <c:pt idx="226">
                  <c:v>38261</c:v>
                </c:pt>
                <c:pt idx="227">
                  <c:v>38292</c:v>
                </c:pt>
                <c:pt idx="228">
                  <c:v>38322</c:v>
                </c:pt>
                <c:pt idx="229">
                  <c:v>38353</c:v>
                </c:pt>
                <c:pt idx="230">
                  <c:v>38384</c:v>
                </c:pt>
                <c:pt idx="231">
                  <c:v>38412</c:v>
                </c:pt>
                <c:pt idx="232">
                  <c:v>38443</c:v>
                </c:pt>
                <c:pt idx="233">
                  <c:v>38473</c:v>
                </c:pt>
                <c:pt idx="234">
                  <c:v>38504</c:v>
                </c:pt>
                <c:pt idx="235">
                  <c:v>38534</c:v>
                </c:pt>
                <c:pt idx="236">
                  <c:v>38565</c:v>
                </c:pt>
                <c:pt idx="237">
                  <c:v>38596</c:v>
                </c:pt>
                <c:pt idx="238">
                  <c:v>38626</c:v>
                </c:pt>
                <c:pt idx="239">
                  <c:v>38657</c:v>
                </c:pt>
                <c:pt idx="240">
                  <c:v>38687</c:v>
                </c:pt>
                <c:pt idx="241">
                  <c:v>38718</c:v>
                </c:pt>
                <c:pt idx="242">
                  <c:v>38749</c:v>
                </c:pt>
                <c:pt idx="243">
                  <c:v>38777</c:v>
                </c:pt>
                <c:pt idx="244">
                  <c:v>38808</c:v>
                </c:pt>
                <c:pt idx="245">
                  <c:v>38838</c:v>
                </c:pt>
                <c:pt idx="246">
                  <c:v>38869</c:v>
                </c:pt>
                <c:pt idx="247">
                  <c:v>38899</c:v>
                </c:pt>
                <c:pt idx="248">
                  <c:v>38930</c:v>
                </c:pt>
                <c:pt idx="249">
                  <c:v>38961</c:v>
                </c:pt>
                <c:pt idx="250">
                  <c:v>38991</c:v>
                </c:pt>
                <c:pt idx="251">
                  <c:v>39022</c:v>
                </c:pt>
                <c:pt idx="252">
                  <c:v>39052</c:v>
                </c:pt>
                <c:pt idx="253">
                  <c:v>39083</c:v>
                </c:pt>
                <c:pt idx="254">
                  <c:v>39114</c:v>
                </c:pt>
                <c:pt idx="255">
                  <c:v>39142</c:v>
                </c:pt>
                <c:pt idx="256">
                  <c:v>39173</c:v>
                </c:pt>
                <c:pt idx="257">
                  <c:v>39203</c:v>
                </c:pt>
                <c:pt idx="258">
                  <c:v>39234</c:v>
                </c:pt>
                <c:pt idx="259">
                  <c:v>39264</c:v>
                </c:pt>
                <c:pt idx="260">
                  <c:v>39295</c:v>
                </c:pt>
                <c:pt idx="261">
                  <c:v>39326</c:v>
                </c:pt>
                <c:pt idx="262">
                  <c:v>39356</c:v>
                </c:pt>
                <c:pt idx="263">
                  <c:v>39387</c:v>
                </c:pt>
                <c:pt idx="264">
                  <c:v>39417</c:v>
                </c:pt>
                <c:pt idx="265">
                  <c:v>39448</c:v>
                </c:pt>
                <c:pt idx="266">
                  <c:v>39479</c:v>
                </c:pt>
                <c:pt idx="267">
                  <c:v>39508</c:v>
                </c:pt>
                <c:pt idx="268">
                  <c:v>39539</c:v>
                </c:pt>
                <c:pt idx="269">
                  <c:v>39569</c:v>
                </c:pt>
                <c:pt idx="270">
                  <c:v>39600</c:v>
                </c:pt>
                <c:pt idx="271">
                  <c:v>39630</c:v>
                </c:pt>
                <c:pt idx="272">
                  <c:v>39661</c:v>
                </c:pt>
                <c:pt idx="273">
                  <c:v>39692</c:v>
                </c:pt>
                <c:pt idx="274">
                  <c:v>39722</c:v>
                </c:pt>
                <c:pt idx="275">
                  <c:v>39753</c:v>
                </c:pt>
                <c:pt idx="276">
                  <c:v>39783</c:v>
                </c:pt>
                <c:pt idx="277">
                  <c:v>39814</c:v>
                </c:pt>
                <c:pt idx="278">
                  <c:v>39845</c:v>
                </c:pt>
                <c:pt idx="279">
                  <c:v>39873</c:v>
                </c:pt>
                <c:pt idx="280">
                  <c:v>39904</c:v>
                </c:pt>
                <c:pt idx="281">
                  <c:v>39934</c:v>
                </c:pt>
                <c:pt idx="282">
                  <c:v>39965</c:v>
                </c:pt>
                <c:pt idx="283">
                  <c:v>39995</c:v>
                </c:pt>
                <c:pt idx="284">
                  <c:v>40026</c:v>
                </c:pt>
                <c:pt idx="285">
                  <c:v>40057</c:v>
                </c:pt>
                <c:pt idx="286">
                  <c:v>40087</c:v>
                </c:pt>
                <c:pt idx="287">
                  <c:v>40118</c:v>
                </c:pt>
                <c:pt idx="288">
                  <c:v>40148</c:v>
                </c:pt>
                <c:pt idx="289">
                  <c:v>40179</c:v>
                </c:pt>
                <c:pt idx="290">
                  <c:v>40210</c:v>
                </c:pt>
                <c:pt idx="291">
                  <c:v>40238</c:v>
                </c:pt>
                <c:pt idx="292">
                  <c:v>40269</c:v>
                </c:pt>
                <c:pt idx="293">
                  <c:v>40299</c:v>
                </c:pt>
                <c:pt idx="294">
                  <c:v>40330</c:v>
                </c:pt>
                <c:pt idx="295">
                  <c:v>40360</c:v>
                </c:pt>
                <c:pt idx="296">
                  <c:v>40391</c:v>
                </c:pt>
                <c:pt idx="297">
                  <c:v>40422</c:v>
                </c:pt>
                <c:pt idx="298">
                  <c:v>40452</c:v>
                </c:pt>
                <c:pt idx="299">
                  <c:v>40483</c:v>
                </c:pt>
              </c:numCache>
            </c:numRef>
          </c:cat>
          <c:val>
            <c:numRef>
              <c:f>Hoja1!$U$4:$U$303</c:f>
              <c:numCache>
                <c:formatCode>General</c:formatCode>
                <c:ptCount val="300"/>
                <c:pt idx="0">
                  <c:v>65.16</c:v>
                </c:pt>
                <c:pt idx="1">
                  <c:v>64.08</c:v>
                </c:pt>
                <c:pt idx="2">
                  <c:v>66.48</c:v>
                </c:pt>
                <c:pt idx="3">
                  <c:v>64.59</c:v>
                </c:pt>
                <c:pt idx="4">
                  <c:v>67.349999999999994</c:v>
                </c:pt>
                <c:pt idx="5">
                  <c:v>71.209999999999994</c:v>
                </c:pt>
                <c:pt idx="6">
                  <c:v>70.11</c:v>
                </c:pt>
                <c:pt idx="7">
                  <c:v>67.930000000000007</c:v>
                </c:pt>
                <c:pt idx="8">
                  <c:v>67.63</c:v>
                </c:pt>
                <c:pt idx="9">
                  <c:v>67.31</c:v>
                </c:pt>
                <c:pt idx="10">
                  <c:v>69.34</c:v>
                </c:pt>
                <c:pt idx="11">
                  <c:v>70.38</c:v>
                </c:pt>
                <c:pt idx="12">
                  <c:v>71.679999999999978</c:v>
                </c:pt>
                <c:pt idx="13">
                  <c:v>72.56</c:v>
                </c:pt>
                <c:pt idx="14">
                  <c:v>74.819999999999993</c:v>
                </c:pt>
                <c:pt idx="15">
                  <c:v>78.3</c:v>
                </c:pt>
                <c:pt idx="16">
                  <c:v>86.34</c:v>
                </c:pt>
                <c:pt idx="17">
                  <c:v>88.55</c:v>
                </c:pt>
                <c:pt idx="18">
                  <c:v>87.48</c:v>
                </c:pt>
                <c:pt idx="19">
                  <c:v>89.79</c:v>
                </c:pt>
                <c:pt idx="20">
                  <c:v>94.02</c:v>
                </c:pt>
                <c:pt idx="21">
                  <c:v>99.89</c:v>
                </c:pt>
                <c:pt idx="22">
                  <c:v>99.669999999999987</c:v>
                </c:pt>
                <c:pt idx="23">
                  <c:v>98.440000000000026</c:v>
                </c:pt>
                <c:pt idx="24">
                  <c:v>96.490000000000023</c:v>
                </c:pt>
                <c:pt idx="25">
                  <c:v>94.410000000000025</c:v>
                </c:pt>
                <c:pt idx="26">
                  <c:v>93.45</c:v>
                </c:pt>
                <c:pt idx="27">
                  <c:v>99.86999999999999</c:v>
                </c:pt>
                <c:pt idx="28">
                  <c:v>103.22</c:v>
                </c:pt>
                <c:pt idx="29">
                  <c:v>103.95</c:v>
                </c:pt>
                <c:pt idx="30">
                  <c:v>98.34</c:v>
                </c:pt>
                <c:pt idx="31">
                  <c:v>93.8</c:v>
                </c:pt>
                <c:pt idx="32">
                  <c:v>97.53</c:v>
                </c:pt>
                <c:pt idx="33">
                  <c:v>93.13</c:v>
                </c:pt>
                <c:pt idx="34">
                  <c:v>90.460000000000022</c:v>
                </c:pt>
                <c:pt idx="35">
                  <c:v>88.13</c:v>
                </c:pt>
                <c:pt idx="36">
                  <c:v>88.9</c:v>
                </c:pt>
                <c:pt idx="37">
                  <c:v>91.5</c:v>
                </c:pt>
                <c:pt idx="38">
                  <c:v>93.669999999999987</c:v>
                </c:pt>
                <c:pt idx="39">
                  <c:v>98.149999999999991</c:v>
                </c:pt>
                <c:pt idx="40">
                  <c:v>95.13</c:v>
                </c:pt>
                <c:pt idx="41">
                  <c:v>96.440000000000026</c:v>
                </c:pt>
                <c:pt idx="42">
                  <c:v>99.04</c:v>
                </c:pt>
                <c:pt idx="43">
                  <c:v>103.02</c:v>
                </c:pt>
                <c:pt idx="44">
                  <c:v>104.29</c:v>
                </c:pt>
                <c:pt idx="45">
                  <c:v>105.81</c:v>
                </c:pt>
                <c:pt idx="46">
                  <c:v>104.11999999999999</c:v>
                </c:pt>
                <c:pt idx="47">
                  <c:v>101.46000000000002</c:v>
                </c:pt>
                <c:pt idx="48">
                  <c:v>98.11</c:v>
                </c:pt>
                <c:pt idx="49">
                  <c:v>102.33</c:v>
                </c:pt>
                <c:pt idx="50">
                  <c:v>102.66999999999999</c:v>
                </c:pt>
                <c:pt idx="51">
                  <c:v>104.39</c:v>
                </c:pt>
                <c:pt idx="52">
                  <c:v>108.08</c:v>
                </c:pt>
                <c:pt idx="53">
                  <c:v>106.98</c:v>
                </c:pt>
                <c:pt idx="54">
                  <c:v>105.63</c:v>
                </c:pt>
                <c:pt idx="55">
                  <c:v>105.76</c:v>
                </c:pt>
                <c:pt idx="56">
                  <c:v>101.95</c:v>
                </c:pt>
                <c:pt idx="57">
                  <c:v>99.1</c:v>
                </c:pt>
                <c:pt idx="58">
                  <c:v>97.940000000000026</c:v>
                </c:pt>
                <c:pt idx="59">
                  <c:v>96.79</c:v>
                </c:pt>
                <c:pt idx="60">
                  <c:v>96.649999999999991</c:v>
                </c:pt>
                <c:pt idx="61">
                  <c:v>94.23</c:v>
                </c:pt>
                <c:pt idx="62">
                  <c:v>92.55</c:v>
                </c:pt>
                <c:pt idx="63">
                  <c:v>91.76</c:v>
                </c:pt>
                <c:pt idx="64">
                  <c:v>97.27</c:v>
                </c:pt>
                <c:pt idx="65">
                  <c:v>99.410000000000025</c:v>
                </c:pt>
                <c:pt idx="66">
                  <c:v>99.8</c:v>
                </c:pt>
                <c:pt idx="67">
                  <c:v>97.02</c:v>
                </c:pt>
                <c:pt idx="68">
                  <c:v>93.240000000000023</c:v>
                </c:pt>
                <c:pt idx="69">
                  <c:v>92.179999999999978</c:v>
                </c:pt>
                <c:pt idx="70">
                  <c:v>91.35</c:v>
                </c:pt>
                <c:pt idx="71">
                  <c:v>90.38</c:v>
                </c:pt>
                <c:pt idx="72">
                  <c:v>88.9</c:v>
                </c:pt>
                <c:pt idx="73">
                  <c:v>87.169999999999987</c:v>
                </c:pt>
                <c:pt idx="74">
                  <c:v>87.02</c:v>
                </c:pt>
                <c:pt idx="75">
                  <c:v>88.29</c:v>
                </c:pt>
                <c:pt idx="76">
                  <c:v>94.6</c:v>
                </c:pt>
                <c:pt idx="77">
                  <c:v>95.7</c:v>
                </c:pt>
                <c:pt idx="78">
                  <c:v>94.31</c:v>
                </c:pt>
                <c:pt idx="79">
                  <c:v>94.58</c:v>
                </c:pt>
                <c:pt idx="80">
                  <c:v>91.6</c:v>
                </c:pt>
                <c:pt idx="81">
                  <c:v>93.69</c:v>
                </c:pt>
                <c:pt idx="82">
                  <c:v>95.669999999999987</c:v>
                </c:pt>
                <c:pt idx="83">
                  <c:v>95.53</c:v>
                </c:pt>
                <c:pt idx="84">
                  <c:v>96.08</c:v>
                </c:pt>
                <c:pt idx="85">
                  <c:v>95.81</c:v>
                </c:pt>
                <c:pt idx="86">
                  <c:v>100.25</c:v>
                </c:pt>
                <c:pt idx="87">
                  <c:v>102.64</c:v>
                </c:pt>
                <c:pt idx="88">
                  <c:v>107.51</c:v>
                </c:pt>
                <c:pt idx="89">
                  <c:v>111.57</c:v>
                </c:pt>
                <c:pt idx="90">
                  <c:v>108.49000000000002</c:v>
                </c:pt>
                <c:pt idx="91">
                  <c:v>109.67999999999998</c:v>
                </c:pt>
                <c:pt idx="92">
                  <c:v>107.32</c:v>
                </c:pt>
                <c:pt idx="93">
                  <c:v>106.94000000000005</c:v>
                </c:pt>
                <c:pt idx="94">
                  <c:v>108.47</c:v>
                </c:pt>
                <c:pt idx="95">
                  <c:v>106.67999999999998</c:v>
                </c:pt>
                <c:pt idx="96">
                  <c:v>105.19</c:v>
                </c:pt>
                <c:pt idx="97">
                  <c:v>105.13</c:v>
                </c:pt>
                <c:pt idx="98">
                  <c:v>107.6</c:v>
                </c:pt>
                <c:pt idx="99">
                  <c:v>109.24000000000002</c:v>
                </c:pt>
                <c:pt idx="100">
                  <c:v>116.74000000000002</c:v>
                </c:pt>
                <c:pt idx="101">
                  <c:v>118.09</c:v>
                </c:pt>
                <c:pt idx="102">
                  <c:v>121.63</c:v>
                </c:pt>
                <c:pt idx="103">
                  <c:v>119.86</c:v>
                </c:pt>
                <c:pt idx="104">
                  <c:v>120.72</c:v>
                </c:pt>
                <c:pt idx="105">
                  <c:v>120.61</c:v>
                </c:pt>
                <c:pt idx="106">
                  <c:v>118.69</c:v>
                </c:pt>
                <c:pt idx="107">
                  <c:v>119.24000000000002</c:v>
                </c:pt>
                <c:pt idx="108">
                  <c:v>120.61</c:v>
                </c:pt>
                <c:pt idx="109">
                  <c:v>121.09</c:v>
                </c:pt>
                <c:pt idx="110">
                  <c:v>123.59</c:v>
                </c:pt>
                <c:pt idx="111">
                  <c:v>129.93</c:v>
                </c:pt>
                <c:pt idx="112">
                  <c:v>132.35000000000011</c:v>
                </c:pt>
                <c:pt idx="113">
                  <c:v>130.84</c:v>
                </c:pt>
                <c:pt idx="114">
                  <c:v>125.57</c:v>
                </c:pt>
                <c:pt idx="115">
                  <c:v>118.56</c:v>
                </c:pt>
                <c:pt idx="116">
                  <c:v>113.63</c:v>
                </c:pt>
                <c:pt idx="117">
                  <c:v>113.91000000000005</c:v>
                </c:pt>
                <c:pt idx="118">
                  <c:v>111.5</c:v>
                </c:pt>
                <c:pt idx="119">
                  <c:v>112.94000000000005</c:v>
                </c:pt>
                <c:pt idx="120">
                  <c:v>109.42</c:v>
                </c:pt>
                <c:pt idx="121">
                  <c:v>109.1</c:v>
                </c:pt>
                <c:pt idx="122">
                  <c:v>108.8</c:v>
                </c:pt>
                <c:pt idx="123">
                  <c:v>111.44000000000005</c:v>
                </c:pt>
                <c:pt idx="124">
                  <c:v>113.64</c:v>
                </c:pt>
                <c:pt idx="125">
                  <c:v>116.8</c:v>
                </c:pt>
                <c:pt idx="126">
                  <c:v>115.01</c:v>
                </c:pt>
                <c:pt idx="127">
                  <c:v>116.73</c:v>
                </c:pt>
                <c:pt idx="128">
                  <c:v>120.43</c:v>
                </c:pt>
                <c:pt idx="129">
                  <c:v>123.14</c:v>
                </c:pt>
                <c:pt idx="130">
                  <c:v>123.11</c:v>
                </c:pt>
                <c:pt idx="131">
                  <c:v>118.25</c:v>
                </c:pt>
                <c:pt idx="132">
                  <c:v>115.42</c:v>
                </c:pt>
                <c:pt idx="133">
                  <c:v>116.82</c:v>
                </c:pt>
                <c:pt idx="134">
                  <c:v>119.05</c:v>
                </c:pt>
                <c:pt idx="135">
                  <c:v>120.92</c:v>
                </c:pt>
                <c:pt idx="136">
                  <c:v>118.05</c:v>
                </c:pt>
                <c:pt idx="137">
                  <c:v>116.13</c:v>
                </c:pt>
                <c:pt idx="138">
                  <c:v>110.48</c:v>
                </c:pt>
                <c:pt idx="139">
                  <c:v>110.02</c:v>
                </c:pt>
                <c:pt idx="140">
                  <c:v>108.61</c:v>
                </c:pt>
                <c:pt idx="141">
                  <c:v>107.83</c:v>
                </c:pt>
                <c:pt idx="142">
                  <c:v>105.61999999999999</c:v>
                </c:pt>
                <c:pt idx="143">
                  <c:v>107.39</c:v>
                </c:pt>
                <c:pt idx="144">
                  <c:v>99.92</c:v>
                </c:pt>
                <c:pt idx="145">
                  <c:v>90.72</c:v>
                </c:pt>
                <c:pt idx="146">
                  <c:v>97.61999999999999</c:v>
                </c:pt>
                <c:pt idx="147">
                  <c:v>99.32</c:v>
                </c:pt>
                <c:pt idx="148">
                  <c:v>99.39</c:v>
                </c:pt>
                <c:pt idx="149">
                  <c:v>99.56</c:v>
                </c:pt>
                <c:pt idx="150">
                  <c:v>97.8</c:v>
                </c:pt>
                <c:pt idx="151">
                  <c:v>94.28</c:v>
                </c:pt>
                <c:pt idx="152">
                  <c:v>94.58</c:v>
                </c:pt>
                <c:pt idx="153">
                  <c:v>92.63</c:v>
                </c:pt>
                <c:pt idx="154">
                  <c:v>87.93</c:v>
                </c:pt>
                <c:pt idx="155">
                  <c:v>87.64</c:v>
                </c:pt>
                <c:pt idx="156">
                  <c:v>88.23</c:v>
                </c:pt>
                <c:pt idx="157">
                  <c:v>90.09</c:v>
                </c:pt>
                <c:pt idx="158">
                  <c:v>90.16</c:v>
                </c:pt>
                <c:pt idx="159">
                  <c:v>92.32</c:v>
                </c:pt>
                <c:pt idx="160">
                  <c:v>89.75</c:v>
                </c:pt>
                <c:pt idx="161">
                  <c:v>90.92</c:v>
                </c:pt>
                <c:pt idx="162">
                  <c:v>90.910000000000025</c:v>
                </c:pt>
                <c:pt idx="163">
                  <c:v>91.01</c:v>
                </c:pt>
                <c:pt idx="164">
                  <c:v>93.02</c:v>
                </c:pt>
                <c:pt idx="165">
                  <c:v>97.29</c:v>
                </c:pt>
                <c:pt idx="166">
                  <c:v>99.48</c:v>
                </c:pt>
                <c:pt idx="167">
                  <c:v>98.38</c:v>
                </c:pt>
                <c:pt idx="168">
                  <c:v>97.6</c:v>
                </c:pt>
                <c:pt idx="169">
                  <c:v>95.940000000000026</c:v>
                </c:pt>
                <c:pt idx="170">
                  <c:v>98.1</c:v>
                </c:pt>
                <c:pt idx="171">
                  <c:v>100.3</c:v>
                </c:pt>
                <c:pt idx="172">
                  <c:v>99.85</c:v>
                </c:pt>
                <c:pt idx="173">
                  <c:v>101.29</c:v>
                </c:pt>
                <c:pt idx="174">
                  <c:v>98.13</c:v>
                </c:pt>
                <c:pt idx="175">
                  <c:v>97.9</c:v>
                </c:pt>
                <c:pt idx="176">
                  <c:v>96.490000000000023</c:v>
                </c:pt>
                <c:pt idx="177">
                  <c:v>100.27</c:v>
                </c:pt>
                <c:pt idx="178">
                  <c:v>99.11999999999999</c:v>
                </c:pt>
                <c:pt idx="179">
                  <c:v>100.26</c:v>
                </c:pt>
                <c:pt idx="180">
                  <c:v>95.149999999999991</c:v>
                </c:pt>
                <c:pt idx="181">
                  <c:v>99.36999999999999</c:v>
                </c:pt>
                <c:pt idx="182">
                  <c:v>99.03</c:v>
                </c:pt>
                <c:pt idx="183">
                  <c:v>99.92</c:v>
                </c:pt>
                <c:pt idx="184">
                  <c:v>105.66</c:v>
                </c:pt>
                <c:pt idx="185">
                  <c:v>104.96000000000002</c:v>
                </c:pt>
                <c:pt idx="186">
                  <c:v>103.7</c:v>
                </c:pt>
                <c:pt idx="187">
                  <c:v>96.960000000000022</c:v>
                </c:pt>
                <c:pt idx="188">
                  <c:v>91.05</c:v>
                </c:pt>
                <c:pt idx="189">
                  <c:v>87.8</c:v>
                </c:pt>
                <c:pt idx="190">
                  <c:v>84.179999999999978</c:v>
                </c:pt>
                <c:pt idx="191">
                  <c:v>86.179999999999978</c:v>
                </c:pt>
                <c:pt idx="192">
                  <c:v>83.47</c:v>
                </c:pt>
                <c:pt idx="193">
                  <c:v>83.28</c:v>
                </c:pt>
                <c:pt idx="194">
                  <c:v>87.490000000000023</c:v>
                </c:pt>
                <c:pt idx="195">
                  <c:v>89.910000000000025</c:v>
                </c:pt>
                <c:pt idx="196">
                  <c:v>92.3</c:v>
                </c:pt>
                <c:pt idx="197">
                  <c:v>92.7</c:v>
                </c:pt>
                <c:pt idx="198">
                  <c:v>96.31</c:v>
                </c:pt>
                <c:pt idx="199">
                  <c:v>97.940000000000026</c:v>
                </c:pt>
                <c:pt idx="200">
                  <c:v>99.240000000000023</c:v>
                </c:pt>
                <c:pt idx="201">
                  <c:v>102.59</c:v>
                </c:pt>
                <c:pt idx="202">
                  <c:v>102.53</c:v>
                </c:pt>
                <c:pt idx="203">
                  <c:v>100.2</c:v>
                </c:pt>
                <c:pt idx="204">
                  <c:v>95.47</c:v>
                </c:pt>
                <c:pt idx="205">
                  <c:v>96.04</c:v>
                </c:pt>
                <c:pt idx="206">
                  <c:v>96.169999999999987</c:v>
                </c:pt>
                <c:pt idx="207">
                  <c:v>94.32</c:v>
                </c:pt>
                <c:pt idx="208">
                  <c:v>95.82</c:v>
                </c:pt>
                <c:pt idx="209">
                  <c:v>90.89</c:v>
                </c:pt>
                <c:pt idx="210">
                  <c:v>91.410000000000025</c:v>
                </c:pt>
                <c:pt idx="211">
                  <c:v>93.16</c:v>
                </c:pt>
                <c:pt idx="212">
                  <c:v>95.53</c:v>
                </c:pt>
                <c:pt idx="213">
                  <c:v>97.34</c:v>
                </c:pt>
                <c:pt idx="214">
                  <c:v>99.08</c:v>
                </c:pt>
                <c:pt idx="215">
                  <c:v>99.31</c:v>
                </c:pt>
                <c:pt idx="216">
                  <c:v>97.86</c:v>
                </c:pt>
                <c:pt idx="217">
                  <c:v>100.31</c:v>
                </c:pt>
                <c:pt idx="218">
                  <c:v>101.08</c:v>
                </c:pt>
                <c:pt idx="219">
                  <c:v>99.52</c:v>
                </c:pt>
                <c:pt idx="220">
                  <c:v>97.07</c:v>
                </c:pt>
                <c:pt idx="221">
                  <c:v>100.02</c:v>
                </c:pt>
                <c:pt idx="222">
                  <c:v>100.82</c:v>
                </c:pt>
                <c:pt idx="223">
                  <c:v>101.1</c:v>
                </c:pt>
                <c:pt idx="224">
                  <c:v>101.36999999999999</c:v>
                </c:pt>
                <c:pt idx="225">
                  <c:v>100.36999999999999</c:v>
                </c:pt>
                <c:pt idx="226">
                  <c:v>99.81</c:v>
                </c:pt>
                <c:pt idx="227">
                  <c:v>97.88</c:v>
                </c:pt>
                <c:pt idx="228">
                  <c:v>94.36999999999999</c:v>
                </c:pt>
                <c:pt idx="229">
                  <c:v>98.07</c:v>
                </c:pt>
                <c:pt idx="230">
                  <c:v>97.58</c:v>
                </c:pt>
                <c:pt idx="231">
                  <c:v>100.99000000000002</c:v>
                </c:pt>
                <c:pt idx="232">
                  <c:v>98.88</c:v>
                </c:pt>
                <c:pt idx="233">
                  <c:v>99.19</c:v>
                </c:pt>
                <c:pt idx="234">
                  <c:v>99.78</c:v>
                </c:pt>
                <c:pt idx="235">
                  <c:v>99.53</c:v>
                </c:pt>
                <c:pt idx="236">
                  <c:v>101.4</c:v>
                </c:pt>
                <c:pt idx="237">
                  <c:v>101.72</c:v>
                </c:pt>
                <c:pt idx="238">
                  <c:v>100.97</c:v>
                </c:pt>
                <c:pt idx="239">
                  <c:v>101.16</c:v>
                </c:pt>
                <c:pt idx="240">
                  <c:v>100.74000000000002</c:v>
                </c:pt>
                <c:pt idx="241">
                  <c:v>101.76</c:v>
                </c:pt>
                <c:pt idx="242">
                  <c:v>105.26</c:v>
                </c:pt>
                <c:pt idx="243">
                  <c:v>105.23</c:v>
                </c:pt>
                <c:pt idx="244">
                  <c:v>105.57</c:v>
                </c:pt>
                <c:pt idx="245">
                  <c:v>109.6</c:v>
                </c:pt>
                <c:pt idx="246">
                  <c:v>112.17999999999998</c:v>
                </c:pt>
                <c:pt idx="247">
                  <c:v>110.76</c:v>
                </c:pt>
                <c:pt idx="248">
                  <c:v>111.64</c:v>
                </c:pt>
                <c:pt idx="249">
                  <c:v>109.63</c:v>
                </c:pt>
                <c:pt idx="250">
                  <c:v>110.13</c:v>
                </c:pt>
                <c:pt idx="251">
                  <c:v>110.24000000000002</c:v>
                </c:pt>
                <c:pt idx="252">
                  <c:v>113.74000000000002</c:v>
                </c:pt>
                <c:pt idx="253">
                  <c:v>116.32</c:v>
                </c:pt>
                <c:pt idx="254">
                  <c:v>118.86999999999999</c:v>
                </c:pt>
                <c:pt idx="255">
                  <c:v>116.91000000000005</c:v>
                </c:pt>
                <c:pt idx="256">
                  <c:v>118.66</c:v>
                </c:pt>
                <c:pt idx="257">
                  <c:v>118.92</c:v>
                </c:pt>
                <c:pt idx="258">
                  <c:v>115.29</c:v>
                </c:pt>
                <c:pt idx="259">
                  <c:v>110.61</c:v>
                </c:pt>
                <c:pt idx="260">
                  <c:v>105.84</c:v>
                </c:pt>
                <c:pt idx="261">
                  <c:v>112.5</c:v>
                </c:pt>
                <c:pt idx="262">
                  <c:v>109.61</c:v>
                </c:pt>
                <c:pt idx="263">
                  <c:v>113.89</c:v>
                </c:pt>
                <c:pt idx="264">
                  <c:v>113.39</c:v>
                </c:pt>
                <c:pt idx="265">
                  <c:v>115.27</c:v>
                </c:pt>
                <c:pt idx="266">
                  <c:v>116.31</c:v>
                </c:pt>
                <c:pt idx="267">
                  <c:v>116.01</c:v>
                </c:pt>
                <c:pt idx="268">
                  <c:v>117.57</c:v>
                </c:pt>
                <c:pt idx="269">
                  <c:v>118.63</c:v>
                </c:pt>
                <c:pt idx="270">
                  <c:v>119.35</c:v>
                </c:pt>
                <c:pt idx="271">
                  <c:v>121.96000000000002</c:v>
                </c:pt>
                <c:pt idx="272">
                  <c:v>118.22</c:v>
                </c:pt>
                <c:pt idx="273">
                  <c:v>116.41000000000005</c:v>
                </c:pt>
                <c:pt idx="274">
                  <c:v>109.94000000000005</c:v>
                </c:pt>
                <c:pt idx="275">
                  <c:v>102.92</c:v>
                </c:pt>
                <c:pt idx="276">
                  <c:v>87.56</c:v>
                </c:pt>
                <c:pt idx="277">
                  <c:v>89.82</c:v>
                </c:pt>
                <c:pt idx="278">
                  <c:v>87.58</c:v>
                </c:pt>
                <c:pt idx="279">
                  <c:v>81.669999999999987</c:v>
                </c:pt>
                <c:pt idx="280">
                  <c:v>82.32</c:v>
                </c:pt>
                <c:pt idx="281">
                  <c:v>85.679999999999978</c:v>
                </c:pt>
                <c:pt idx="282">
                  <c:v>88.88</c:v>
                </c:pt>
                <c:pt idx="283">
                  <c:v>93.35</c:v>
                </c:pt>
                <c:pt idx="284">
                  <c:v>100.16</c:v>
                </c:pt>
                <c:pt idx="285">
                  <c:v>100.53</c:v>
                </c:pt>
                <c:pt idx="286">
                  <c:v>100.31</c:v>
                </c:pt>
                <c:pt idx="287">
                  <c:v>107.4</c:v>
                </c:pt>
                <c:pt idx="288">
                  <c:v>111.22</c:v>
                </c:pt>
                <c:pt idx="289">
                  <c:v>112.82</c:v>
                </c:pt>
                <c:pt idx="290">
                  <c:v>114.93</c:v>
                </c:pt>
                <c:pt idx="291">
                  <c:v>118.02</c:v>
                </c:pt>
                <c:pt idx="292">
                  <c:v>123.09</c:v>
                </c:pt>
                <c:pt idx="293">
                  <c:v>121.9</c:v>
                </c:pt>
                <c:pt idx="294">
                  <c:v>122.86</c:v>
                </c:pt>
                <c:pt idx="295">
                  <c:v>121.11999999999999</c:v>
                </c:pt>
                <c:pt idx="296">
                  <c:v>122.78</c:v>
                </c:pt>
                <c:pt idx="297">
                  <c:v>125.66999999999999</c:v>
                </c:pt>
                <c:pt idx="298">
                  <c:v>134.47</c:v>
                </c:pt>
                <c:pt idx="299">
                  <c:v>145.66999999999999</c:v>
                </c:pt>
              </c:numCache>
            </c:numRef>
          </c:val>
        </c:ser>
        <c:marker val="1"/>
        <c:axId val="59785984"/>
        <c:axId val="59787520"/>
      </c:lineChart>
      <c:dateAx>
        <c:axId val="59785984"/>
        <c:scaling>
          <c:orientation val="minMax"/>
        </c:scaling>
        <c:axPos val="b"/>
        <c:numFmt formatCode="mmm\-yy" sourceLinked="1"/>
        <c:tickLblPos val="nextTo"/>
        <c:crossAx val="59787520"/>
        <c:crosses val="autoZero"/>
        <c:auto val="1"/>
        <c:lblOffset val="100"/>
      </c:dateAx>
      <c:valAx>
        <c:axId val="59787520"/>
        <c:scaling>
          <c:orientation val="minMax"/>
        </c:scaling>
        <c:axPos val="l"/>
        <c:majorGridlines/>
        <c:numFmt formatCode="General" sourceLinked="1"/>
        <c:tickLblPos val="nextTo"/>
        <c:crossAx val="59785984"/>
        <c:crosses val="autoZero"/>
        <c:crossBetween val="between"/>
      </c:valAx>
    </c:plotArea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title>
      <c:tx>
        <c:rich>
          <a:bodyPr/>
          <a:lstStyle/>
          <a:p>
            <a:pPr>
              <a:defRPr/>
            </a:pPr>
            <a:r>
              <a:rPr lang="en-US"/>
              <a:t>Materias</a:t>
            </a:r>
            <a:r>
              <a:rPr lang="en-US" baseline="0"/>
              <a:t> primas agrícolas</a:t>
            </a:r>
            <a:endParaRPr lang="en-US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Hoja1!$X$3</c:f>
              <c:strCache>
                <c:ptCount val="1"/>
                <c:pt idx="0">
                  <c:v>Valor</c:v>
                </c:pt>
              </c:strCache>
            </c:strRef>
          </c:tx>
          <c:cat>
            <c:numRef>
              <c:f>Hoja1!$W$4:$W$9</c:f>
              <c:numCache>
                <c:formatCode>mmm\-yy</c:formatCode>
                <c:ptCount val="6"/>
                <c:pt idx="0">
                  <c:v>40330</c:v>
                </c:pt>
                <c:pt idx="1">
                  <c:v>40360</c:v>
                </c:pt>
                <c:pt idx="2">
                  <c:v>40391</c:v>
                </c:pt>
                <c:pt idx="3">
                  <c:v>40422</c:v>
                </c:pt>
                <c:pt idx="4">
                  <c:v>40452</c:v>
                </c:pt>
                <c:pt idx="5">
                  <c:v>40483</c:v>
                </c:pt>
              </c:numCache>
            </c:numRef>
          </c:cat>
          <c:val>
            <c:numRef>
              <c:f>Hoja1!$X$4:$X$9</c:f>
              <c:numCache>
                <c:formatCode>General</c:formatCode>
                <c:ptCount val="6"/>
                <c:pt idx="0">
                  <c:v>122.86</c:v>
                </c:pt>
                <c:pt idx="1">
                  <c:v>121.11999999999999</c:v>
                </c:pt>
                <c:pt idx="2">
                  <c:v>122.78</c:v>
                </c:pt>
                <c:pt idx="3">
                  <c:v>125.66999999999999</c:v>
                </c:pt>
                <c:pt idx="4">
                  <c:v>134.47</c:v>
                </c:pt>
                <c:pt idx="5">
                  <c:v>145.66999999999999</c:v>
                </c:pt>
              </c:numCache>
            </c:numRef>
          </c:val>
        </c:ser>
        <c:marker val="1"/>
        <c:axId val="59844096"/>
        <c:axId val="59845632"/>
      </c:lineChart>
      <c:dateAx>
        <c:axId val="59844096"/>
        <c:scaling>
          <c:orientation val="minMax"/>
        </c:scaling>
        <c:axPos val="b"/>
        <c:numFmt formatCode="mmm\-yy" sourceLinked="1"/>
        <c:tickLblPos val="nextTo"/>
        <c:crossAx val="59845632"/>
        <c:crosses val="autoZero"/>
        <c:auto val="1"/>
        <c:lblOffset val="100"/>
      </c:dateAx>
      <c:valAx>
        <c:axId val="59845632"/>
        <c:scaling>
          <c:orientation val="minMax"/>
        </c:scaling>
        <c:axPos val="l"/>
        <c:majorGridlines/>
        <c:numFmt formatCode="General" sourceLinked="1"/>
        <c:tickLblPos val="nextTo"/>
        <c:crossAx val="5984409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layout/>
    </c:title>
    <c:plotArea>
      <c:layout/>
      <c:lineChart>
        <c:grouping val="standard"/>
        <c:ser>
          <c:idx val="0"/>
          <c:order val="0"/>
          <c:tx>
            <c:strRef>
              <c:f>Hoja1!$BE$2:$BE$3</c:f>
              <c:strCache>
                <c:ptCount val="1"/>
                <c:pt idx="0">
                  <c:v>URANIO Valor</c:v>
                </c:pt>
              </c:strCache>
            </c:strRef>
          </c:tx>
          <c:cat>
            <c:numRef>
              <c:f>Hoja1!$BD$4:$BD$303</c:f>
              <c:numCache>
                <c:formatCode>mmm\-yy</c:formatCode>
                <c:ptCount val="300"/>
                <c:pt idx="0">
                  <c:v>31382</c:v>
                </c:pt>
                <c:pt idx="1">
                  <c:v>31413</c:v>
                </c:pt>
                <c:pt idx="2">
                  <c:v>31444</c:v>
                </c:pt>
                <c:pt idx="3">
                  <c:v>31472</c:v>
                </c:pt>
                <c:pt idx="4">
                  <c:v>31503</c:v>
                </c:pt>
                <c:pt idx="5">
                  <c:v>31533</c:v>
                </c:pt>
                <c:pt idx="6">
                  <c:v>31564</c:v>
                </c:pt>
                <c:pt idx="7">
                  <c:v>31594</c:v>
                </c:pt>
                <c:pt idx="8">
                  <c:v>31625</c:v>
                </c:pt>
                <c:pt idx="9">
                  <c:v>31656</c:v>
                </c:pt>
                <c:pt idx="10">
                  <c:v>31686</c:v>
                </c:pt>
                <c:pt idx="11">
                  <c:v>31717</c:v>
                </c:pt>
                <c:pt idx="12">
                  <c:v>31747</c:v>
                </c:pt>
                <c:pt idx="13">
                  <c:v>31778</c:v>
                </c:pt>
                <c:pt idx="14">
                  <c:v>31809</c:v>
                </c:pt>
                <c:pt idx="15">
                  <c:v>31837</c:v>
                </c:pt>
                <c:pt idx="16">
                  <c:v>31868</c:v>
                </c:pt>
                <c:pt idx="17">
                  <c:v>31898</c:v>
                </c:pt>
                <c:pt idx="18">
                  <c:v>31929</c:v>
                </c:pt>
                <c:pt idx="19">
                  <c:v>31959</c:v>
                </c:pt>
                <c:pt idx="20">
                  <c:v>31990</c:v>
                </c:pt>
                <c:pt idx="21">
                  <c:v>32021</c:v>
                </c:pt>
                <c:pt idx="22">
                  <c:v>32051</c:v>
                </c:pt>
                <c:pt idx="23">
                  <c:v>32082</c:v>
                </c:pt>
                <c:pt idx="24">
                  <c:v>32112</c:v>
                </c:pt>
                <c:pt idx="25">
                  <c:v>32143</c:v>
                </c:pt>
                <c:pt idx="26">
                  <c:v>32174</c:v>
                </c:pt>
                <c:pt idx="27">
                  <c:v>32203</c:v>
                </c:pt>
                <c:pt idx="28">
                  <c:v>32234</c:v>
                </c:pt>
                <c:pt idx="29">
                  <c:v>32264</c:v>
                </c:pt>
                <c:pt idx="30">
                  <c:v>32295</c:v>
                </c:pt>
                <c:pt idx="31">
                  <c:v>32325</c:v>
                </c:pt>
                <c:pt idx="32">
                  <c:v>32356</c:v>
                </c:pt>
                <c:pt idx="33">
                  <c:v>32387</c:v>
                </c:pt>
                <c:pt idx="34">
                  <c:v>32417</c:v>
                </c:pt>
                <c:pt idx="35">
                  <c:v>32448</c:v>
                </c:pt>
                <c:pt idx="36">
                  <c:v>32478</c:v>
                </c:pt>
                <c:pt idx="37">
                  <c:v>32509</c:v>
                </c:pt>
                <c:pt idx="38">
                  <c:v>32540</c:v>
                </c:pt>
                <c:pt idx="39">
                  <c:v>32568</c:v>
                </c:pt>
                <c:pt idx="40">
                  <c:v>32599</c:v>
                </c:pt>
                <c:pt idx="41">
                  <c:v>32629</c:v>
                </c:pt>
                <c:pt idx="42">
                  <c:v>32660</c:v>
                </c:pt>
                <c:pt idx="43">
                  <c:v>32690</c:v>
                </c:pt>
                <c:pt idx="44">
                  <c:v>32721</c:v>
                </c:pt>
                <c:pt idx="45">
                  <c:v>32752</c:v>
                </c:pt>
                <c:pt idx="46">
                  <c:v>32782</c:v>
                </c:pt>
                <c:pt idx="47">
                  <c:v>32813</c:v>
                </c:pt>
                <c:pt idx="48">
                  <c:v>32843</c:v>
                </c:pt>
                <c:pt idx="49">
                  <c:v>32874</c:v>
                </c:pt>
                <c:pt idx="50">
                  <c:v>32905</c:v>
                </c:pt>
                <c:pt idx="51">
                  <c:v>32933</c:v>
                </c:pt>
                <c:pt idx="52">
                  <c:v>32964</c:v>
                </c:pt>
                <c:pt idx="53">
                  <c:v>32994</c:v>
                </c:pt>
                <c:pt idx="54">
                  <c:v>33025</c:v>
                </c:pt>
                <c:pt idx="55">
                  <c:v>33055</c:v>
                </c:pt>
                <c:pt idx="56">
                  <c:v>33086</c:v>
                </c:pt>
                <c:pt idx="57">
                  <c:v>33117</c:v>
                </c:pt>
                <c:pt idx="58">
                  <c:v>33147</c:v>
                </c:pt>
                <c:pt idx="59">
                  <c:v>33178</c:v>
                </c:pt>
                <c:pt idx="60">
                  <c:v>33208</c:v>
                </c:pt>
                <c:pt idx="61">
                  <c:v>33239</c:v>
                </c:pt>
                <c:pt idx="62">
                  <c:v>33270</c:v>
                </c:pt>
                <c:pt idx="63">
                  <c:v>33298</c:v>
                </c:pt>
                <c:pt idx="64">
                  <c:v>33329</c:v>
                </c:pt>
                <c:pt idx="65">
                  <c:v>33359</c:v>
                </c:pt>
                <c:pt idx="66">
                  <c:v>33390</c:v>
                </c:pt>
                <c:pt idx="67">
                  <c:v>33420</c:v>
                </c:pt>
                <c:pt idx="68">
                  <c:v>33451</c:v>
                </c:pt>
                <c:pt idx="69">
                  <c:v>33482</c:v>
                </c:pt>
                <c:pt idx="70">
                  <c:v>33512</c:v>
                </c:pt>
                <c:pt idx="71">
                  <c:v>33543</c:v>
                </c:pt>
                <c:pt idx="72">
                  <c:v>33573</c:v>
                </c:pt>
                <c:pt idx="73">
                  <c:v>33604</c:v>
                </c:pt>
                <c:pt idx="74">
                  <c:v>33635</c:v>
                </c:pt>
                <c:pt idx="75">
                  <c:v>33664</c:v>
                </c:pt>
                <c:pt idx="76">
                  <c:v>33695</c:v>
                </c:pt>
                <c:pt idx="77">
                  <c:v>33725</c:v>
                </c:pt>
                <c:pt idx="78">
                  <c:v>33756</c:v>
                </c:pt>
                <c:pt idx="79">
                  <c:v>33786</c:v>
                </c:pt>
                <c:pt idx="80">
                  <c:v>33817</c:v>
                </c:pt>
                <c:pt idx="81">
                  <c:v>33848</c:v>
                </c:pt>
                <c:pt idx="82">
                  <c:v>33878</c:v>
                </c:pt>
                <c:pt idx="83">
                  <c:v>33909</c:v>
                </c:pt>
                <c:pt idx="84">
                  <c:v>33939</c:v>
                </c:pt>
                <c:pt idx="85">
                  <c:v>33970</c:v>
                </c:pt>
                <c:pt idx="86">
                  <c:v>34001</c:v>
                </c:pt>
                <c:pt idx="87">
                  <c:v>34029</c:v>
                </c:pt>
                <c:pt idx="88">
                  <c:v>34060</c:v>
                </c:pt>
                <c:pt idx="89">
                  <c:v>34090</c:v>
                </c:pt>
                <c:pt idx="90">
                  <c:v>34121</c:v>
                </c:pt>
                <c:pt idx="91">
                  <c:v>34151</c:v>
                </c:pt>
                <c:pt idx="92">
                  <c:v>34182</c:v>
                </c:pt>
                <c:pt idx="93">
                  <c:v>34213</c:v>
                </c:pt>
                <c:pt idx="94">
                  <c:v>34243</c:v>
                </c:pt>
                <c:pt idx="95">
                  <c:v>34274</c:v>
                </c:pt>
                <c:pt idx="96">
                  <c:v>34304</c:v>
                </c:pt>
                <c:pt idx="97">
                  <c:v>34335</c:v>
                </c:pt>
                <c:pt idx="98">
                  <c:v>34366</c:v>
                </c:pt>
                <c:pt idx="99">
                  <c:v>34394</c:v>
                </c:pt>
                <c:pt idx="100">
                  <c:v>34425</c:v>
                </c:pt>
                <c:pt idx="101">
                  <c:v>34455</c:v>
                </c:pt>
                <c:pt idx="102">
                  <c:v>34486</c:v>
                </c:pt>
                <c:pt idx="103">
                  <c:v>34516</c:v>
                </c:pt>
                <c:pt idx="104">
                  <c:v>34547</c:v>
                </c:pt>
                <c:pt idx="105">
                  <c:v>34578</c:v>
                </c:pt>
                <c:pt idx="106">
                  <c:v>34608</c:v>
                </c:pt>
                <c:pt idx="107">
                  <c:v>34639</c:v>
                </c:pt>
                <c:pt idx="108">
                  <c:v>34669</c:v>
                </c:pt>
                <c:pt idx="109">
                  <c:v>34700</c:v>
                </c:pt>
                <c:pt idx="110">
                  <c:v>34731</c:v>
                </c:pt>
                <c:pt idx="111">
                  <c:v>34759</c:v>
                </c:pt>
                <c:pt idx="112">
                  <c:v>34790</c:v>
                </c:pt>
                <c:pt idx="113">
                  <c:v>34820</c:v>
                </c:pt>
                <c:pt idx="114">
                  <c:v>34851</c:v>
                </c:pt>
                <c:pt idx="115">
                  <c:v>34881</c:v>
                </c:pt>
                <c:pt idx="116">
                  <c:v>34912</c:v>
                </c:pt>
                <c:pt idx="117">
                  <c:v>34943</c:v>
                </c:pt>
                <c:pt idx="118">
                  <c:v>34973</c:v>
                </c:pt>
                <c:pt idx="119">
                  <c:v>35004</c:v>
                </c:pt>
                <c:pt idx="120">
                  <c:v>35034</c:v>
                </c:pt>
                <c:pt idx="121">
                  <c:v>35065</c:v>
                </c:pt>
                <c:pt idx="122">
                  <c:v>35096</c:v>
                </c:pt>
                <c:pt idx="123">
                  <c:v>35125</c:v>
                </c:pt>
                <c:pt idx="124">
                  <c:v>35156</c:v>
                </c:pt>
                <c:pt idx="125">
                  <c:v>35186</c:v>
                </c:pt>
                <c:pt idx="126">
                  <c:v>35217</c:v>
                </c:pt>
                <c:pt idx="127">
                  <c:v>35247</c:v>
                </c:pt>
                <c:pt idx="128">
                  <c:v>35278</c:v>
                </c:pt>
                <c:pt idx="129">
                  <c:v>35309</c:v>
                </c:pt>
                <c:pt idx="130">
                  <c:v>35339</c:v>
                </c:pt>
                <c:pt idx="131">
                  <c:v>35370</c:v>
                </c:pt>
                <c:pt idx="132">
                  <c:v>35400</c:v>
                </c:pt>
                <c:pt idx="133">
                  <c:v>35431</c:v>
                </c:pt>
                <c:pt idx="134">
                  <c:v>35462</c:v>
                </c:pt>
                <c:pt idx="135">
                  <c:v>35490</c:v>
                </c:pt>
                <c:pt idx="136">
                  <c:v>35521</c:v>
                </c:pt>
                <c:pt idx="137">
                  <c:v>35551</c:v>
                </c:pt>
                <c:pt idx="138">
                  <c:v>35582</c:v>
                </c:pt>
                <c:pt idx="139">
                  <c:v>35612</c:v>
                </c:pt>
                <c:pt idx="140">
                  <c:v>35643</c:v>
                </c:pt>
                <c:pt idx="141">
                  <c:v>35674</c:v>
                </c:pt>
                <c:pt idx="142">
                  <c:v>35704</c:v>
                </c:pt>
                <c:pt idx="143">
                  <c:v>35735</c:v>
                </c:pt>
                <c:pt idx="144">
                  <c:v>35765</c:v>
                </c:pt>
                <c:pt idx="145">
                  <c:v>35796</c:v>
                </c:pt>
                <c:pt idx="146">
                  <c:v>35827</c:v>
                </c:pt>
                <c:pt idx="147">
                  <c:v>35855</c:v>
                </c:pt>
                <c:pt idx="148">
                  <c:v>35886</c:v>
                </c:pt>
                <c:pt idx="149">
                  <c:v>35916</c:v>
                </c:pt>
                <c:pt idx="150">
                  <c:v>35947</c:v>
                </c:pt>
                <c:pt idx="151">
                  <c:v>35977</c:v>
                </c:pt>
                <c:pt idx="152">
                  <c:v>36008</c:v>
                </c:pt>
                <c:pt idx="153">
                  <c:v>36039</c:v>
                </c:pt>
                <c:pt idx="154">
                  <c:v>36069</c:v>
                </c:pt>
                <c:pt idx="155">
                  <c:v>36100</c:v>
                </c:pt>
                <c:pt idx="156">
                  <c:v>36130</c:v>
                </c:pt>
                <c:pt idx="157">
                  <c:v>36161</c:v>
                </c:pt>
                <c:pt idx="158">
                  <c:v>36192</c:v>
                </c:pt>
                <c:pt idx="159">
                  <c:v>36220</c:v>
                </c:pt>
                <c:pt idx="160">
                  <c:v>36251</c:v>
                </c:pt>
                <c:pt idx="161">
                  <c:v>36281</c:v>
                </c:pt>
                <c:pt idx="162">
                  <c:v>36312</c:v>
                </c:pt>
                <c:pt idx="163">
                  <c:v>36342</c:v>
                </c:pt>
                <c:pt idx="164">
                  <c:v>36373</c:v>
                </c:pt>
                <c:pt idx="165">
                  <c:v>36404</c:v>
                </c:pt>
                <c:pt idx="166">
                  <c:v>36434</c:v>
                </c:pt>
                <c:pt idx="167">
                  <c:v>36465</c:v>
                </c:pt>
                <c:pt idx="168">
                  <c:v>36495</c:v>
                </c:pt>
                <c:pt idx="169">
                  <c:v>36526</c:v>
                </c:pt>
                <c:pt idx="170">
                  <c:v>36557</c:v>
                </c:pt>
                <c:pt idx="171">
                  <c:v>36586</c:v>
                </c:pt>
                <c:pt idx="172">
                  <c:v>36617</c:v>
                </c:pt>
                <c:pt idx="173">
                  <c:v>36647</c:v>
                </c:pt>
                <c:pt idx="174">
                  <c:v>36678</c:v>
                </c:pt>
                <c:pt idx="175">
                  <c:v>36708</c:v>
                </c:pt>
                <c:pt idx="176">
                  <c:v>36739</c:v>
                </c:pt>
                <c:pt idx="177">
                  <c:v>36770</c:v>
                </c:pt>
                <c:pt idx="178">
                  <c:v>36800</c:v>
                </c:pt>
                <c:pt idx="179">
                  <c:v>36831</c:v>
                </c:pt>
                <c:pt idx="180">
                  <c:v>36861</c:v>
                </c:pt>
                <c:pt idx="181">
                  <c:v>36892</c:v>
                </c:pt>
                <c:pt idx="182">
                  <c:v>36923</c:v>
                </c:pt>
                <c:pt idx="183">
                  <c:v>36951</c:v>
                </c:pt>
                <c:pt idx="184">
                  <c:v>36982</c:v>
                </c:pt>
                <c:pt idx="185">
                  <c:v>37012</c:v>
                </c:pt>
                <c:pt idx="186">
                  <c:v>37043</c:v>
                </c:pt>
                <c:pt idx="187">
                  <c:v>37073</c:v>
                </c:pt>
                <c:pt idx="188">
                  <c:v>37104</c:v>
                </c:pt>
                <c:pt idx="189">
                  <c:v>37135</c:v>
                </c:pt>
                <c:pt idx="190">
                  <c:v>37165</c:v>
                </c:pt>
                <c:pt idx="191">
                  <c:v>37196</c:v>
                </c:pt>
                <c:pt idx="192">
                  <c:v>37226</c:v>
                </c:pt>
                <c:pt idx="193">
                  <c:v>37257</c:v>
                </c:pt>
                <c:pt idx="194">
                  <c:v>37288</c:v>
                </c:pt>
                <c:pt idx="195">
                  <c:v>37316</c:v>
                </c:pt>
                <c:pt idx="196">
                  <c:v>37347</c:v>
                </c:pt>
                <c:pt idx="197">
                  <c:v>37377</c:v>
                </c:pt>
                <c:pt idx="198">
                  <c:v>37408</c:v>
                </c:pt>
                <c:pt idx="199">
                  <c:v>37438</c:v>
                </c:pt>
                <c:pt idx="200">
                  <c:v>37469</c:v>
                </c:pt>
                <c:pt idx="201">
                  <c:v>37500</c:v>
                </c:pt>
                <c:pt idx="202">
                  <c:v>37530</c:v>
                </c:pt>
                <c:pt idx="203">
                  <c:v>37561</c:v>
                </c:pt>
                <c:pt idx="204">
                  <c:v>37591</c:v>
                </c:pt>
                <c:pt idx="205">
                  <c:v>37622</c:v>
                </c:pt>
                <c:pt idx="206">
                  <c:v>37653</c:v>
                </c:pt>
                <c:pt idx="207">
                  <c:v>37681</c:v>
                </c:pt>
                <c:pt idx="208">
                  <c:v>37712</c:v>
                </c:pt>
                <c:pt idx="209">
                  <c:v>37742</c:v>
                </c:pt>
                <c:pt idx="210">
                  <c:v>37773</c:v>
                </c:pt>
                <c:pt idx="211">
                  <c:v>37803</c:v>
                </c:pt>
                <c:pt idx="212">
                  <c:v>37834</c:v>
                </c:pt>
                <c:pt idx="213">
                  <c:v>37865</c:v>
                </c:pt>
                <c:pt idx="214">
                  <c:v>37895</c:v>
                </c:pt>
                <c:pt idx="215">
                  <c:v>37926</c:v>
                </c:pt>
                <c:pt idx="216">
                  <c:v>37956</c:v>
                </c:pt>
                <c:pt idx="217">
                  <c:v>37987</c:v>
                </c:pt>
                <c:pt idx="218">
                  <c:v>38018</c:v>
                </c:pt>
                <c:pt idx="219">
                  <c:v>38047</c:v>
                </c:pt>
                <c:pt idx="220">
                  <c:v>38078</c:v>
                </c:pt>
                <c:pt idx="221">
                  <c:v>38108</c:v>
                </c:pt>
                <c:pt idx="222">
                  <c:v>38139</c:v>
                </c:pt>
                <c:pt idx="223">
                  <c:v>38169</c:v>
                </c:pt>
                <c:pt idx="224">
                  <c:v>38200</c:v>
                </c:pt>
                <c:pt idx="225">
                  <c:v>38231</c:v>
                </c:pt>
                <c:pt idx="226">
                  <c:v>38261</c:v>
                </c:pt>
                <c:pt idx="227">
                  <c:v>38292</c:v>
                </c:pt>
                <c:pt idx="228">
                  <c:v>38322</c:v>
                </c:pt>
                <c:pt idx="229">
                  <c:v>38353</c:v>
                </c:pt>
                <c:pt idx="230">
                  <c:v>38384</c:v>
                </c:pt>
                <c:pt idx="231">
                  <c:v>38412</c:v>
                </c:pt>
                <c:pt idx="232">
                  <c:v>38443</c:v>
                </c:pt>
                <c:pt idx="233">
                  <c:v>38473</c:v>
                </c:pt>
                <c:pt idx="234">
                  <c:v>38504</c:v>
                </c:pt>
                <c:pt idx="235">
                  <c:v>38534</c:v>
                </c:pt>
                <c:pt idx="236">
                  <c:v>38565</c:v>
                </c:pt>
                <c:pt idx="237">
                  <c:v>38596</c:v>
                </c:pt>
                <c:pt idx="238">
                  <c:v>38626</c:v>
                </c:pt>
                <c:pt idx="239">
                  <c:v>38657</c:v>
                </c:pt>
                <c:pt idx="240">
                  <c:v>38687</c:v>
                </c:pt>
                <c:pt idx="241">
                  <c:v>38718</c:v>
                </c:pt>
                <c:pt idx="242">
                  <c:v>38749</c:v>
                </c:pt>
                <c:pt idx="243">
                  <c:v>38777</c:v>
                </c:pt>
                <c:pt idx="244">
                  <c:v>38808</c:v>
                </c:pt>
                <c:pt idx="245">
                  <c:v>38838</c:v>
                </c:pt>
                <c:pt idx="246">
                  <c:v>38869</c:v>
                </c:pt>
                <c:pt idx="247">
                  <c:v>38899</c:v>
                </c:pt>
                <c:pt idx="248">
                  <c:v>38930</c:v>
                </c:pt>
                <c:pt idx="249">
                  <c:v>38961</c:v>
                </c:pt>
                <c:pt idx="250">
                  <c:v>38991</c:v>
                </c:pt>
                <c:pt idx="251">
                  <c:v>39022</c:v>
                </c:pt>
                <c:pt idx="252">
                  <c:v>39052</c:v>
                </c:pt>
                <c:pt idx="253">
                  <c:v>39083</c:v>
                </c:pt>
                <c:pt idx="254">
                  <c:v>39114</c:v>
                </c:pt>
                <c:pt idx="255">
                  <c:v>39142</c:v>
                </c:pt>
                <c:pt idx="256">
                  <c:v>39173</c:v>
                </c:pt>
                <c:pt idx="257">
                  <c:v>39203</c:v>
                </c:pt>
                <c:pt idx="258">
                  <c:v>39234</c:v>
                </c:pt>
                <c:pt idx="259">
                  <c:v>39264</c:v>
                </c:pt>
                <c:pt idx="260">
                  <c:v>39295</c:v>
                </c:pt>
                <c:pt idx="261">
                  <c:v>39326</c:v>
                </c:pt>
                <c:pt idx="262">
                  <c:v>39356</c:v>
                </c:pt>
                <c:pt idx="263">
                  <c:v>39387</c:v>
                </c:pt>
                <c:pt idx="264">
                  <c:v>39417</c:v>
                </c:pt>
                <c:pt idx="265">
                  <c:v>39448</c:v>
                </c:pt>
                <c:pt idx="266">
                  <c:v>39479</c:v>
                </c:pt>
                <c:pt idx="267">
                  <c:v>39508</c:v>
                </c:pt>
                <c:pt idx="268">
                  <c:v>39539</c:v>
                </c:pt>
                <c:pt idx="269">
                  <c:v>39569</c:v>
                </c:pt>
                <c:pt idx="270">
                  <c:v>39600</c:v>
                </c:pt>
                <c:pt idx="271">
                  <c:v>39630</c:v>
                </c:pt>
                <c:pt idx="272">
                  <c:v>39661</c:v>
                </c:pt>
                <c:pt idx="273">
                  <c:v>39692</c:v>
                </c:pt>
                <c:pt idx="274">
                  <c:v>39722</c:v>
                </c:pt>
                <c:pt idx="275">
                  <c:v>39753</c:v>
                </c:pt>
                <c:pt idx="276">
                  <c:v>39783</c:v>
                </c:pt>
                <c:pt idx="277">
                  <c:v>39814</c:v>
                </c:pt>
                <c:pt idx="278">
                  <c:v>39845</c:v>
                </c:pt>
                <c:pt idx="279">
                  <c:v>39873</c:v>
                </c:pt>
                <c:pt idx="280">
                  <c:v>39904</c:v>
                </c:pt>
                <c:pt idx="281">
                  <c:v>39934</c:v>
                </c:pt>
                <c:pt idx="282">
                  <c:v>39965</c:v>
                </c:pt>
                <c:pt idx="283">
                  <c:v>39995</c:v>
                </c:pt>
                <c:pt idx="284">
                  <c:v>40026</c:v>
                </c:pt>
                <c:pt idx="285">
                  <c:v>40057</c:v>
                </c:pt>
                <c:pt idx="286">
                  <c:v>40087</c:v>
                </c:pt>
                <c:pt idx="287">
                  <c:v>40118</c:v>
                </c:pt>
                <c:pt idx="288">
                  <c:v>40148</c:v>
                </c:pt>
                <c:pt idx="289">
                  <c:v>40179</c:v>
                </c:pt>
                <c:pt idx="290">
                  <c:v>40210</c:v>
                </c:pt>
                <c:pt idx="291">
                  <c:v>40238</c:v>
                </c:pt>
                <c:pt idx="292">
                  <c:v>40269</c:v>
                </c:pt>
                <c:pt idx="293">
                  <c:v>40299</c:v>
                </c:pt>
                <c:pt idx="294">
                  <c:v>40330</c:v>
                </c:pt>
                <c:pt idx="295">
                  <c:v>40360</c:v>
                </c:pt>
                <c:pt idx="296">
                  <c:v>40391</c:v>
                </c:pt>
                <c:pt idx="297">
                  <c:v>40422</c:v>
                </c:pt>
                <c:pt idx="298">
                  <c:v>40452</c:v>
                </c:pt>
                <c:pt idx="299">
                  <c:v>40483</c:v>
                </c:pt>
              </c:numCache>
            </c:numRef>
          </c:cat>
          <c:val>
            <c:numRef>
              <c:f>Hoja1!$BE$4:$BE$303</c:f>
              <c:numCache>
                <c:formatCode>General</c:formatCode>
                <c:ptCount val="300"/>
                <c:pt idx="0">
                  <c:v>11.7</c:v>
                </c:pt>
                <c:pt idx="1">
                  <c:v>17</c:v>
                </c:pt>
                <c:pt idx="2">
                  <c:v>17.079999999999988</c:v>
                </c:pt>
                <c:pt idx="3">
                  <c:v>17.170000000000005</c:v>
                </c:pt>
                <c:pt idx="4">
                  <c:v>17.25</c:v>
                </c:pt>
                <c:pt idx="5">
                  <c:v>17.170000000000005</c:v>
                </c:pt>
                <c:pt idx="6">
                  <c:v>17.079999999999988</c:v>
                </c:pt>
                <c:pt idx="7">
                  <c:v>17</c:v>
                </c:pt>
                <c:pt idx="8">
                  <c:v>17</c:v>
                </c:pt>
                <c:pt idx="9">
                  <c:v>17</c:v>
                </c:pt>
                <c:pt idx="10">
                  <c:v>17</c:v>
                </c:pt>
                <c:pt idx="11">
                  <c:v>16.75</c:v>
                </c:pt>
                <c:pt idx="12">
                  <c:v>16.649999999999999</c:v>
                </c:pt>
                <c:pt idx="13">
                  <c:v>16.649999999999999</c:v>
                </c:pt>
                <c:pt idx="14">
                  <c:v>16.829999999999988</c:v>
                </c:pt>
                <c:pt idx="15">
                  <c:v>17</c:v>
                </c:pt>
                <c:pt idx="16">
                  <c:v>17</c:v>
                </c:pt>
                <c:pt idx="17">
                  <c:v>17</c:v>
                </c:pt>
                <c:pt idx="18">
                  <c:v>16.899999999999999</c:v>
                </c:pt>
                <c:pt idx="19">
                  <c:v>16.75</c:v>
                </c:pt>
                <c:pt idx="20">
                  <c:v>17</c:v>
                </c:pt>
                <c:pt idx="21">
                  <c:v>16.649999999999999</c:v>
                </c:pt>
                <c:pt idx="22">
                  <c:v>16.649999999999999</c:v>
                </c:pt>
                <c:pt idx="23">
                  <c:v>16.75</c:v>
                </c:pt>
                <c:pt idx="24">
                  <c:v>16.649999999999999</c:v>
                </c:pt>
                <c:pt idx="25">
                  <c:v>16.45</c:v>
                </c:pt>
                <c:pt idx="26">
                  <c:v>16.3</c:v>
                </c:pt>
                <c:pt idx="27">
                  <c:v>15.9</c:v>
                </c:pt>
                <c:pt idx="28">
                  <c:v>15.9</c:v>
                </c:pt>
                <c:pt idx="29">
                  <c:v>15.4</c:v>
                </c:pt>
                <c:pt idx="30">
                  <c:v>15.1</c:v>
                </c:pt>
                <c:pt idx="31">
                  <c:v>15.1</c:v>
                </c:pt>
                <c:pt idx="32">
                  <c:v>14.75</c:v>
                </c:pt>
                <c:pt idx="33">
                  <c:v>14.15</c:v>
                </c:pt>
                <c:pt idx="34">
                  <c:v>13.2</c:v>
                </c:pt>
                <c:pt idx="35">
                  <c:v>12.3</c:v>
                </c:pt>
                <c:pt idx="36">
                  <c:v>12</c:v>
                </c:pt>
                <c:pt idx="37">
                  <c:v>11.6</c:v>
                </c:pt>
                <c:pt idx="38">
                  <c:v>11.350000000000007</c:v>
                </c:pt>
                <c:pt idx="39">
                  <c:v>11.2</c:v>
                </c:pt>
                <c:pt idx="40">
                  <c:v>10.200000000000001</c:v>
                </c:pt>
                <c:pt idx="41">
                  <c:v>9.8500000000000068</c:v>
                </c:pt>
                <c:pt idx="42">
                  <c:v>9.8000000000000007</c:v>
                </c:pt>
                <c:pt idx="43">
                  <c:v>9.8000000000000007</c:v>
                </c:pt>
                <c:pt idx="44">
                  <c:v>9.6</c:v>
                </c:pt>
                <c:pt idx="45">
                  <c:v>9.6</c:v>
                </c:pt>
                <c:pt idx="46">
                  <c:v>9.4</c:v>
                </c:pt>
                <c:pt idx="47">
                  <c:v>9.3000000000000007</c:v>
                </c:pt>
                <c:pt idx="48">
                  <c:v>9</c:v>
                </c:pt>
                <c:pt idx="49">
                  <c:v>9</c:v>
                </c:pt>
                <c:pt idx="50">
                  <c:v>8.8000000000000007</c:v>
                </c:pt>
                <c:pt idx="51">
                  <c:v>8.8000000000000007</c:v>
                </c:pt>
                <c:pt idx="52">
                  <c:v>8.65</c:v>
                </c:pt>
                <c:pt idx="53">
                  <c:v>9.3500000000000068</c:v>
                </c:pt>
                <c:pt idx="54">
                  <c:v>11</c:v>
                </c:pt>
                <c:pt idx="55">
                  <c:v>11.6</c:v>
                </c:pt>
                <c:pt idx="56">
                  <c:v>11.450000000000006</c:v>
                </c:pt>
                <c:pt idx="57">
                  <c:v>10.5</c:v>
                </c:pt>
                <c:pt idx="58">
                  <c:v>8.5</c:v>
                </c:pt>
                <c:pt idx="59">
                  <c:v>9.5</c:v>
                </c:pt>
                <c:pt idx="60">
                  <c:v>9.7000000000000011</c:v>
                </c:pt>
                <c:pt idx="61">
                  <c:v>9.1</c:v>
                </c:pt>
                <c:pt idx="62">
                  <c:v>9.5</c:v>
                </c:pt>
                <c:pt idx="63">
                  <c:v>9.4</c:v>
                </c:pt>
                <c:pt idx="64">
                  <c:v>9</c:v>
                </c:pt>
                <c:pt idx="65">
                  <c:v>9.2000000000000011</c:v>
                </c:pt>
                <c:pt idx="66">
                  <c:v>9</c:v>
                </c:pt>
                <c:pt idx="67">
                  <c:v>8.5500000000000007</c:v>
                </c:pt>
                <c:pt idx="68">
                  <c:v>8.25</c:v>
                </c:pt>
                <c:pt idx="69">
                  <c:v>7.25</c:v>
                </c:pt>
                <c:pt idx="70">
                  <c:v>7.25</c:v>
                </c:pt>
                <c:pt idx="71">
                  <c:v>7.5</c:v>
                </c:pt>
                <c:pt idx="72">
                  <c:v>7.4</c:v>
                </c:pt>
                <c:pt idx="73">
                  <c:v>8.75</c:v>
                </c:pt>
                <c:pt idx="74">
                  <c:v>7.9</c:v>
                </c:pt>
                <c:pt idx="75">
                  <c:v>7.75</c:v>
                </c:pt>
                <c:pt idx="76">
                  <c:v>7.75</c:v>
                </c:pt>
                <c:pt idx="77">
                  <c:v>7.55</c:v>
                </c:pt>
                <c:pt idx="78">
                  <c:v>7.75</c:v>
                </c:pt>
                <c:pt idx="79">
                  <c:v>7.75</c:v>
                </c:pt>
                <c:pt idx="80">
                  <c:v>8.0500000000000007</c:v>
                </c:pt>
                <c:pt idx="81">
                  <c:v>8.75</c:v>
                </c:pt>
                <c:pt idx="82">
                  <c:v>10.25</c:v>
                </c:pt>
                <c:pt idx="83">
                  <c:v>10.5</c:v>
                </c:pt>
                <c:pt idx="84">
                  <c:v>10</c:v>
                </c:pt>
                <c:pt idx="85">
                  <c:v>9.8000000000000007</c:v>
                </c:pt>
                <c:pt idx="86">
                  <c:v>10.1</c:v>
                </c:pt>
                <c:pt idx="87">
                  <c:v>10.200000000000001</c:v>
                </c:pt>
                <c:pt idx="88">
                  <c:v>10.350000000000007</c:v>
                </c:pt>
                <c:pt idx="89">
                  <c:v>10.1</c:v>
                </c:pt>
                <c:pt idx="90">
                  <c:v>10.3</c:v>
                </c:pt>
                <c:pt idx="91">
                  <c:v>9.9</c:v>
                </c:pt>
                <c:pt idx="92">
                  <c:v>10.050000000000002</c:v>
                </c:pt>
                <c:pt idx="93">
                  <c:v>10.200000000000001</c:v>
                </c:pt>
                <c:pt idx="94">
                  <c:v>10.18</c:v>
                </c:pt>
                <c:pt idx="95">
                  <c:v>9.9</c:v>
                </c:pt>
                <c:pt idx="96">
                  <c:v>9.8500000000000068</c:v>
                </c:pt>
                <c:pt idx="97">
                  <c:v>9.4500000000000028</c:v>
                </c:pt>
                <c:pt idx="98">
                  <c:v>9.4500000000000028</c:v>
                </c:pt>
                <c:pt idx="99">
                  <c:v>9.3000000000000007</c:v>
                </c:pt>
                <c:pt idx="100">
                  <c:v>9.25</c:v>
                </c:pt>
                <c:pt idx="101">
                  <c:v>9.25</c:v>
                </c:pt>
                <c:pt idx="102">
                  <c:v>9.25</c:v>
                </c:pt>
                <c:pt idx="103">
                  <c:v>9.1</c:v>
                </c:pt>
                <c:pt idx="104">
                  <c:v>9.0500000000000007</c:v>
                </c:pt>
                <c:pt idx="105">
                  <c:v>9.4500000000000028</c:v>
                </c:pt>
                <c:pt idx="106">
                  <c:v>9.5</c:v>
                </c:pt>
                <c:pt idx="107">
                  <c:v>9.6</c:v>
                </c:pt>
                <c:pt idx="108">
                  <c:v>10.4</c:v>
                </c:pt>
                <c:pt idx="109">
                  <c:v>10.78</c:v>
                </c:pt>
                <c:pt idx="110">
                  <c:v>11.15</c:v>
                </c:pt>
                <c:pt idx="111">
                  <c:v>11.8</c:v>
                </c:pt>
                <c:pt idx="112">
                  <c:v>11.850000000000007</c:v>
                </c:pt>
                <c:pt idx="113">
                  <c:v>11.9</c:v>
                </c:pt>
                <c:pt idx="114">
                  <c:v>11.7</c:v>
                </c:pt>
                <c:pt idx="115">
                  <c:v>11.7</c:v>
                </c:pt>
                <c:pt idx="116">
                  <c:v>11.7</c:v>
                </c:pt>
                <c:pt idx="117">
                  <c:v>11.850000000000007</c:v>
                </c:pt>
                <c:pt idx="118">
                  <c:v>11.850000000000007</c:v>
                </c:pt>
                <c:pt idx="119">
                  <c:v>11.850000000000007</c:v>
                </c:pt>
                <c:pt idx="120">
                  <c:v>11.850000000000007</c:v>
                </c:pt>
                <c:pt idx="121">
                  <c:v>12.2</c:v>
                </c:pt>
                <c:pt idx="122">
                  <c:v>15.75</c:v>
                </c:pt>
                <c:pt idx="123">
                  <c:v>15.75</c:v>
                </c:pt>
                <c:pt idx="124">
                  <c:v>15.99</c:v>
                </c:pt>
                <c:pt idx="125">
                  <c:v>16.38</c:v>
                </c:pt>
                <c:pt idx="126">
                  <c:v>16.5</c:v>
                </c:pt>
                <c:pt idx="127">
                  <c:v>16.5</c:v>
                </c:pt>
                <c:pt idx="128">
                  <c:v>16.459999999999987</c:v>
                </c:pt>
                <c:pt idx="129">
                  <c:v>16.149999999999999</c:v>
                </c:pt>
                <c:pt idx="130">
                  <c:v>15.74</c:v>
                </c:pt>
                <c:pt idx="131">
                  <c:v>15.07</c:v>
                </c:pt>
                <c:pt idx="132">
                  <c:v>14.76</c:v>
                </c:pt>
                <c:pt idx="133">
                  <c:v>14.49</c:v>
                </c:pt>
                <c:pt idx="134">
                  <c:v>13.81</c:v>
                </c:pt>
                <c:pt idx="135">
                  <c:v>13.62</c:v>
                </c:pt>
                <c:pt idx="136">
                  <c:v>12.83</c:v>
                </c:pt>
                <c:pt idx="137">
                  <c:v>11.83</c:v>
                </c:pt>
                <c:pt idx="138">
                  <c:v>10.94</c:v>
                </c:pt>
                <c:pt idx="139">
                  <c:v>10.49</c:v>
                </c:pt>
                <c:pt idx="140">
                  <c:v>10.39</c:v>
                </c:pt>
                <c:pt idx="141">
                  <c:v>10.25</c:v>
                </c:pt>
                <c:pt idx="142">
                  <c:v>11.28</c:v>
                </c:pt>
                <c:pt idx="143">
                  <c:v>12.75</c:v>
                </c:pt>
                <c:pt idx="144">
                  <c:v>12.5</c:v>
                </c:pt>
                <c:pt idx="145">
                  <c:v>12.04</c:v>
                </c:pt>
                <c:pt idx="146">
                  <c:v>11.38</c:v>
                </c:pt>
                <c:pt idx="147">
                  <c:v>10.66</c:v>
                </c:pt>
                <c:pt idx="148">
                  <c:v>10.75</c:v>
                </c:pt>
                <c:pt idx="149">
                  <c:v>10.75</c:v>
                </c:pt>
                <c:pt idx="150">
                  <c:v>10.75</c:v>
                </c:pt>
                <c:pt idx="151">
                  <c:v>10.61</c:v>
                </c:pt>
                <c:pt idx="152">
                  <c:v>10.5</c:v>
                </c:pt>
                <c:pt idx="153">
                  <c:v>10.23</c:v>
                </c:pt>
                <c:pt idx="154">
                  <c:v>9.61</c:v>
                </c:pt>
                <c:pt idx="155">
                  <c:v>8.8800000000000008</c:v>
                </c:pt>
                <c:pt idx="156">
                  <c:v>8.49</c:v>
                </c:pt>
                <c:pt idx="157">
                  <c:v>9.01</c:v>
                </c:pt>
                <c:pt idx="158">
                  <c:v>9.2000000000000011</c:v>
                </c:pt>
                <c:pt idx="159">
                  <c:v>10.44</c:v>
                </c:pt>
                <c:pt idx="160">
                  <c:v>10.850000000000007</c:v>
                </c:pt>
                <c:pt idx="161">
                  <c:v>10.73</c:v>
                </c:pt>
                <c:pt idx="162">
                  <c:v>10.56</c:v>
                </c:pt>
                <c:pt idx="163">
                  <c:v>10.26</c:v>
                </c:pt>
                <c:pt idx="164">
                  <c:v>10.11</c:v>
                </c:pt>
                <c:pt idx="165">
                  <c:v>9.92</c:v>
                </c:pt>
                <c:pt idx="166">
                  <c:v>9.76</c:v>
                </c:pt>
                <c:pt idx="167">
                  <c:v>9.7100000000000009</c:v>
                </c:pt>
                <c:pt idx="168">
                  <c:v>9.64</c:v>
                </c:pt>
                <c:pt idx="169">
                  <c:v>9.5500000000000007</c:v>
                </c:pt>
                <c:pt idx="170">
                  <c:v>9.39</c:v>
                </c:pt>
                <c:pt idx="171">
                  <c:v>9.31</c:v>
                </c:pt>
                <c:pt idx="172">
                  <c:v>9.14</c:v>
                </c:pt>
                <c:pt idx="173">
                  <c:v>8.5</c:v>
                </c:pt>
                <c:pt idx="174">
                  <c:v>8.23</c:v>
                </c:pt>
                <c:pt idx="175">
                  <c:v>8.1</c:v>
                </c:pt>
                <c:pt idx="176">
                  <c:v>7.96</c:v>
                </c:pt>
                <c:pt idx="177">
                  <c:v>7.57</c:v>
                </c:pt>
                <c:pt idx="178">
                  <c:v>7.4</c:v>
                </c:pt>
                <c:pt idx="179">
                  <c:v>7.13</c:v>
                </c:pt>
                <c:pt idx="180">
                  <c:v>7.14</c:v>
                </c:pt>
                <c:pt idx="181">
                  <c:v>7.1</c:v>
                </c:pt>
                <c:pt idx="182">
                  <c:v>7.39</c:v>
                </c:pt>
                <c:pt idx="183">
                  <c:v>7.6899999999999995</c:v>
                </c:pt>
                <c:pt idx="184">
                  <c:v>8.23</c:v>
                </c:pt>
                <c:pt idx="185">
                  <c:v>9</c:v>
                </c:pt>
                <c:pt idx="186">
                  <c:v>8.7800000000000011</c:v>
                </c:pt>
                <c:pt idx="187">
                  <c:v>8.75</c:v>
                </c:pt>
                <c:pt idx="188">
                  <c:v>8.9500000000000028</c:v>
                </c:pt>
                <c:pt idx="189">
                  <c:v>9.15</c:v>
                </c:pt>
                <c:pt idx="190">
                  <c:v>9.4700000000000006</c:v>
                </c:pt>
                <c:pt idx="191">
                  <c:v>9.43</c:v>
                </c:pt>
                <c:pt idx="192">
                  <c:v>9.5</c:v>
                </c:pt>
                <c:pt idx="193">
                  <c:v>9.59</c:v>
                </c:pt>
                <c:pt idx="194">
                  <c:v>9.7199999999999989</c:v>
                </c:pt>
                <c:pt idx="195">
                  <c:v>9.9500000000000028</c:v>
                </c:pt>
                <c:pt idx="196">
                  <c:v>9.75</c:v>
                </c:pt>
                <c:pt idx="197">
                  <c:v>9.9</c:v>
                </c:pt>
                <c:pt idx="198">
                  <c:v>9.9</c:v>
                </c:pt>
                <c:pt idx="199">
                  <c:v>9.89</c:v>
                </c:pt>
                <c:pt idx="200">
                  <c:v>9.8500000000000068</c:v>
                </c:pt>
                <c:pt idx="201">
                  <c:v>9.8000000000000007</c:v>
                </c:pt>
                <c:pt idx="202">
                  <c:v>9.84</c:v>
                </c:pt>
                <c:pt idx="203">
                  <c:v>9.8600000000000048</c:v>
                </c:pt>
                <c:pt idx="204">
                  <c:v>9.8800000000000008</c:v>
                </c:pt>
                <c:pt idx="205">
                  <c:v>10.16</c:v>
                </c:pt>
                <c:pt idx="206">
                  <c:v>10.1</c:v>
                </c:pt>
                <c:pt idx="207">
                  <c:v>10.1</c:v>
                </c:pt>
                <c:pt idx="208">
                  <c:v>10.1</c:v>
                </c:pt>
                <c:pt idx="209">
                  <c:v>10.9</c:v>
                </c:pt>
                <c:pt idx="210">
                  <c:v>10.9</c:v>
                </c:pt>
                <c:pt idx="211">
                  <c:v>10.950000000000006</c:v>
                </c:pt>
                <c:pt idx="212">
                  <c:v>11.24</c:v>
                </c:pt>
                <c:pt idx="213">
                  <c:v>11.49</c:v>
                </c:pt>
                <c:pt idx="214">
                  <c:v>12.370000000000006</c:v>
                </c:pt>
                <c:pt idx="215">
                  <c:v>13.18</c:v>
                </c:pt>
                <c:pt idx="216">
                  <c:v>13.350000000000007</c:v>
                </c:pt>
                <c:pt idx="217">
                  <c:v>14.8</c:v>
                </c:pt>
                <c:pt idx="218">
                  <c:v>16.05</c:v>
                </c:pt>
                <c:pt idx="219">
                  <c:v>17.14</c:v>
                </c:pt>
                <c:pt idx="220">
                  <c:v>17.75</c:v>
                </c:pt>
                <c:pt idx="221">
                  <c:v>17.75</c:v>
                </c:pt>
                <c:pt idx="222">
                  <c:v>17.88</c:v>
                </c:pt>
                <c:pt idx="223">
                  <c:v>17.899999999999999</c:v>
                </c:pt>
                <c:pt idx="224">
                  <c:v>17.899999999999999</c:v>
                </c:pt>
                <c:pt idx="225">
                  <c:v>18.600000000000001</c:v>
                </c:pt>
                <c:pt idx="226">
                  <c:v>20.079999999999988</c:v>
                </c:pt>
                <c:pt idx="227">
                  <c:v>20.2</c:v>
                </c:pt>
                <c:pt idx="228">
                  <c:v>20.5</c:v>
                </c:pt>
                <c:pt idx="229">
                  <c:v>20.54</c:v>
                </c:pt>
                <c:pt idx="230">
                  <c:v>21.2</c:v>
                </c:pt>
                <c:pt idx="231">
                  <c:v>21.84</c:v>
                </c:pt>
                <c:pt idx="232">
                  <c:v>23.14</c:v>
                </c:pt>
                <c:pt idx="233">
                  <c:v>28.25</c:v>
                </c:pt>
                <c:pt idx="234">
                  <c:v>29</c:v>
                </c:pt>
                <c:pt idx="235">
                  <c:v>29.279999999999987</c:v>
                </c:pt>
                <c:pt idx="236">
                  <c:v>29.650000000000013</c:v>
                </c:pt>
                <c:pt idx="237">
                  <c:v>30.43</c:v>
                </c:pt>
                <c:pt idx="238">
                  <c:v>32.75</c:v>
                </c:pt>
                <c:pt idx="239">
                  <c:v>33.56</c:v>
                </c:pt>
                <c:pt idx="240">
                  <c:v>35.53</c:v>
                </c:pt>
                <c:pt idx="241">
                  <c:v>36.75</c:v>
                </c:pt>
                <c:pt idx="242">
                  <c:v>37.690000000000012</c:v>
                </c:pt>
                <c:pt idx="243">
                  <c:v>39.770000000000003</c:v>
                </c:pt>
                <c:pt idx="244">
                  <c:v>41.1</c:v>
                </c:pt>
                <c:pt idx="245">
                  <c:v>42.28</c:v>
                </c:pt>
                <c:pt idx="246">
                  <c:v>44.17</c:v>
                </c:pt>
                <c:pt idx="247">
                  <c:v>46.5</c:v>
                </c:pt>
                <c:pt idx="248">
                  <c:v>47.44</c:v>
                </c:pt>
                <c:pt idx="249">
                  <c:v>52.44</c:v>
                </c:pt>
                <c:pt idx="250">
                  <c:v>56.06</c:v>
                </c:pt>
                <c:pt idx="251">
                  <c:v>61.44</c:v>
                </c:pt>
                <c:pt idx="252">
                  <c:v>66.569999999999993</c:v>
                </c:pt>
                <c:pt idx="253">
                  <c:v>72</c:v>
                </c:pt>
                <c:pt idx="254">
                  <c:v>76.25</c:v>
                </c:pt>
                <c:pt idx="255">
                  <c:v>89.440000000000026</c:v>
                </c:pt>
                <c:pt idx="256">
                  <c:v>110.43</c:v>
                </c:pt>
                <c:pt idx="257">
                  <c:v>119.11</c:v>
                </c:pt>
                <c:pt idx="258">
                  <c:v>136.22</c:v>
                </c:pt>
                <c:pt idx="259">
                  <c:v>131.5</c:v>
                </c:pt>
                <c:pt idx="260">
                  <c:v>109.6</c:v>
                </c:pt>
                <c:pt idx="261">
                  <c:v>85</c:v>
                </c:pt>
                <c:pt idx="262">
                  <c:v>77.5</c:v>
                </c:pt>
                <c:pt idx="263">
                  <c:v>92</c:v>
                </c:pt>
                <c:pt idx="264">
                  <c:v>91.8</c:v>
                </c:pt>
                <c:pt idx="265">
                  <c:v>87.56</c:v>
                </c:pt>
                <c:pt idx="266">
                  <c:v>76</c:v>
                </c:pt>
                <c:pt idx="267">
                  <c:v>73.709999999999994</c:v>
                </c:pt>
                <c:pt idx="268">
                  <c:v>69.440000000000026</c:v>
                </c:pt>
                <c:pt idx="269">
                  <c:v>61.67</c:v>
                </c:pt>
                <c:pt idx="270">
                  <c:v>59</c:v>
                </c:pt>
                <c:pt idx="271">
                  <c:v>61.84</c:v>
                </c:pt>
                <c:pt idx="272">
                  <c:v>64.5</c:v>
                </c:pt>
                <c:pt idx="273">
                  <c:v>63</c:v>
                </c:pt>
                <c:pt idx="274">
                  <c:v>48.6</c:v>
                </c:pt>
                <c:pt idx="275">
                  <c:v>50.5</c:v>
                </c:pt>
                <c:pt idx="276">
                  <c:v>54.33</c:v>
                </c:pt>
                <c:pt idx="277">
                  <c:v>51.44</c:v>
                </c:pt>
                <c:pt idx="278">
                  <c:v>47</c:v>
                </c:pt>
                <c:pt idx="279">
                  <c:v>43.38</c:v>
                </c:pt>
                <c:pt idx="280">
                  <c:v>41.720000000000013</c:v>
                </c:pt>
                <c:pt idx="281">
                  <c:v>48.56</c:v>
                </c:pt>
                <c:pt idx="282">
                  <c:v>51.5</c:v>
                </c:pt>
                <c:pt idx="283">
                  <c:v>49.7</c:v>
                </c:pt>
                <c:pt idx="284">
                  <c:v>47.190000000000012</c:v>
                </c:pt>
                <c:pt idx="285">
                  <c:v>44.28</c:v>
                </c:pt>
                <c:pt idx="286">
                  <c:v>46.11</c:v>
                </c:pt>
                <c:pt idx="287">
                  <c:v>44.75</c:v>
                </c:pt>
                <c:pt idx="288">
                  <c:v>44.44</c:v>
                </c:pt>
                <c:pt idx="289">
                  <c:v>43.83</c:v>
                </c:pt>
                <c:pt idx="290">
                  <c:v>42.1</c:v>
                </c:pt>
                <c:pt idx="291">
                  <c:v>40.910000000000004</c:v>
                </c:pt>
                <c:pt idx="292">
                  <c:v>41.33</c:v>
                </c:pt>
                <c:pt idx="293">
                  <c:v>41.3</c:v>
                </c:pt>
                <c:pt idx="294">
                  <c:v>40.78</c:v>
                </c:pt>
                <c:pt idx="295">
                  <c:v>41.94</c:v>
                </c:pt>
                <c:pt idx="296">
                  <c:v>46.06</c:v>
                </c:pt>
                <c:pt idx="297">
                  <c:v>46.67</c:v>
                </c:pt>
                <c:pt idx="298">
                  <c:v>48.83</c:v>
                </c:pt>
                <c:pt idx="299">
                  <c:v>57.18</c:v>
                </c:pt>
              </c:numCache>
            </c:numRef>
          </c:val>
        </c:ser>
        <c:marker val="1"/>
        <c:axId val="64338944"/>
        <c:axId val="64348928"/>
      </c:lineChart>
      <c:dateAx>
        <c:axId val="64338944"/>
        <c:scaling>
          <c:orientation val="minMax"/>
        </c:scaling>
        <c:axPos val="b"/>
        <c:numFmt formatCode="mmm\-yy" sourceLinked="1"/>
        <c:tickLblPos val="nextTo"/>
        <c:crossAx val="64348928"/>
        <c:crosses val="autoZero"/>
        <c:auto val="1"/>
        <c:lblOffset val="100"/>
      </c:dateAx>
      <c:valAx>
        <c:axId val="64348928"/>
        <c:scaling>
          <c:orientation val="minMax"/>
        </c:scaling>
        <c:axPos val="l"/>
        <c:majorGridlines/>
        <c:numFmt formatCode="General" sourceLinked="1"/>
        <c:tickLblPos val="nextTo"/>
        <c:crossAx val="64338944"/>
        <c:crosses val="autoZero"/>
        <c:crossBetween val="between"/>
      </c:valAx>
    </c:plotArea>
    <c:plotVisOnly val="1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title>
      <c:tx>
        <c:rich>
          <a:bodyPr/>
          <a:lstStyle/>
          <a:p>
            <a:pPr>
              <a:defRPr/>
            </a:pPr>
            <a:r>
              <a:rPr lang="en-US"/>
              <a:t>Uranio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Hoja1!$BH$3</c:f>
              <c:strCache>
                <c:ptCount val="1"/>
                <c:pt idx="0">
                  <c:v>Valor</c:v>
                </c:pt>
              </c:strCache>
            </c:strRef>
          </c:tx>
          <c:cat>
            <c:numRef>
              <c:f>Hoja1!$BG$4:$BG$9</c:f>
              <c:numCache>
                <c:formatCode>mmm\-yy</c:formatCode>
                <c:ptCount val="6"/>
                <c:pt idx="0">
                  <c:v>40330</c:v>
                </c:pt>
                <c:pt idx="1">
                  <c:v>40360</c:v>
                </c:pt>
                <c:pt idx="2">
                  <c:v>40391</c:v>
                </c:pt>
                <c:pt idx="3">
                  <c:v>40422</c:v>
                </c:pt>
                <c:pt idx="4">
                  <c:v>40452</c:v>
                </c:pt>
                <c:pt idx="5">
                  <c:v>40483</c:v>
                </c:pt>
              </c:numCache>
            </c:numRef>
          </c:cat>
          <c:val>
            <c:numRef>
              <c:f>Hoja1!$BH$4:$BH$9</c:f>
              <c:numCache>
                <c:formatCode>General</c:formatCode>
                <c:ptCount val="6"/>
                <c:pt idx="0">
                  <c:v>40.78</c:v>
                </c:pt>
                <c:pt idx="1">
                  <c:v>41.94</c:v>
                </c:pt>
                <c:pt idx="2">
                  <c:v>46.06</c:v>
                </c:pt>
                <c:pt idx="3">
                  <c:v>46.67</c:v>
                </c:pt>
                <c:pt idx="4">
                  <c:v>48.83</c:v>
                </c:pt>
                <c:pt idx="5">
                  <c:v>57.18</c:v>
                </c:pt>
              </c:numCache>
            </c:numRef>
          </c:val>
        </c:ser>
        <c:marker val="1"/>
        <c:axId val="64401792"/>
        <c:axId val="64403328"/>
      </c:lineChart>
      <c:dateAx>
        <c:axId val="64401792"/>
        <c:scaling>
          <c:orientation val="minMax"/>
        </c:scaling>
        <c:axPos val="b"/>
        <c:numFmt formatCode="mmm\-yy" sourceLinked="1"/>
        <c:tickLblPos val="nextTo"/>
        <c:crossAx val="64403328"/>
        <c:crosses val="autoZero"/>
        <c:auto val="1"/>
        <c:lblOffset val="100"/>
      </c:dateAx>
      <c:valAx>
        <c:axId val="64403328"/>
        <c:scaling>
          <c:orientation val="minMax"/>
        </c:scaling>
        <c:axPos val="l"/>
        <c:majorGridlines/>
        <c:numFmt formatCode="General" sourceLinked="1"/>
        <c:tickLblPos val="nextTo"/>
        <c:crossAx val="64401792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layout/>
    </c:title>
    <c:plotArea>
      <c:layout/>
      <c:lineChart>
        <c:grouping val="standard"/>
        <c:ser>
          <c:idx val="0"/>
          <c:order val="0"/>
          <c:tx>
            <c:strRef>
              <c:f>Hoja1!$BK$2:$BK$3</c:f>
              <c:strCache>
                <c:ptCount val="1"/>
                <c:pt idx="0">
                  <c:v>CARNE Valor</c:v>
                </c:pt>
              </c:strCache>
            </c:strRef>
          </c:tx>
          <c:cat>
            <c:numRef>
              <c:f>Hoja1!$BJ$4:$BJ$303</c:f>
              <c:numCache>
                <c:formatCode>mmm\-yy</c:formatCode>
                <c:ptCount val="300"/>
                <c:pt idx="0">
                  <c:v>31382</c:v>
                </c:pt>
                <c:pt idx="1">
                  <c:v>31413</c:v>
                </c:pt>
                <c:pt idx="2">
                  <c:v>31444</c:v>
                </c:pt>
                <c:pt idx="3">
                  <c:v>31472</c:v>
                </c:pt>
                <c:pt idx="4">
                  <c:v>31503</c:v>
                </c:pt>
                <c:pt idx="5">
                  <c:v>31533</c:v>
                </c:pt>
                <c:pt idx="6">
                  <c:v>31564</c:v>
                </c:pt>
                <c:pt idx="7">
                  <c:v>31594</c:v>
                </c:pt>
                <c:pt idx="8">
                  <c:v>31625</c:v>
                </c:pt>
                <c:pt idx="9">
                  <c:v>31656</c:v>
                </c:pt>
                <c:pt idx="10">
                  <c:v>31686</c:v>
                </c:pt>
                <c:pt idx="11">
                  <c:v>31717</c:v>
                </c:pt>
                <c:pt idx="12">
                  <c:v>31747</c:v>
                </c:pt>
                <c:pt idx="13">
                  <c:v>31778</c:v>
                </c:pt>
                <c:pt idx="14">
                  <c:v>31809</c:v>
                </c:pt>
                <c:pt idx="15">
                  <c:v>31837</c:v>
                </c:pt>
                <c:pt idx="16">
                  <c:v>31868</c:v>
                </c:pt>
                <c:pt idx="17">
                  <c:v>31898</c:v>
                </c:pt>
                <c:pt idx="18">
                  <c:v>31929</c:v>
                </c:pt>
                <c:pt idx="19">
                  <c:v>31959</c:v>
                </c:pt>
                <c:pt idx="20">
                  <c:v>31990</c:v>
                </c:pt>
                <c:pt idx="21">
                  <c:v>32021</c:v>
                </c:pt>
                <c:pt idx="22">
                  <c:v>32051</c:v>
                </c:pt>
                <c:pt idx="23">
                  <c:v>32082</c:v>
                </c:pt>
                <c:pt idx="24">
                  <c:v>32112</c:v>
                </c:pt>
                <c:pt idx="25">
                  <c:v>32143</c:v>
                </c:pt>
                <c:pt idx="26">
                  <c:v>32174</c:v>
                </c:pt>
                <c:pt idx="27">
                  <c:v>32203</c:v>
                </c:pt>
                <c:pt idx="28">
                  <c:v>32234</c:v>
                </c:pt>
                <c:pt idx="29">
                  <c:v>32264</c:v>
                </c:pt>
                <c:pt idx="30">
                  <c:v>32295</c:v>
                </c:pt>
                <c:pt idx="31">
                  <c:v>32325</c:v>
                </c:pt>
                <c:pt idx="32">
                  <c:v>32356</c:v>
                </c:pt>
                <c:pt idx="33">
                  <c:v>32387</c:v>
                </c:pt>
                <c:pt idx="34">
                  <c:v>32417</c:v>
                </c:pt>
                <c:pt idx="35">
                  <c:v>32448</c:v>
                </c:pt>
                <c:pt idx="36">
                  <c:v>32478</c:v>
                </c:pt>
                <c:pt idx="37">
                  <c:v>32509</c:v>
                </c:pt>
                <c:pt idx="38">
                  <c:v>32540</c:v>
                </c:pt>
                <c:pt idx="39">
                  <c:v>32568</c:v>
                </c:pt>
                <c:pt idx="40">
                  <c:v>32599</c:v>
                </c:pt>
                <c:pt idx="41">
                  <c:v>32629</c:v>
                </c:pt>
                <c:pt idx="42">
                  <c:v>32660</c:v>
                </c:pt>
                <c:pt idx="43">
                  <c:v>32690</c:v>
                </c:pt>
                <c:pt idx="44">
                  <c:v>32721</c:v>
                </c:pt>
                <c:pt idx="45">
                  <c:v>32752</c:v>
                </c:pt>
                <c:pt idx="46">
                  <c:v>32782</c:v>
                </c:pt>
                <c:pt idx="47">
                  <c:v>32813</c:v>
                </c:pt>
                <c:pt idx="48">
                  <c:v>32843</c:v>
                </c:pt>
                <c:pt idx="49">
                  <c:v>32874</c:v>
                </c:pt>
                <c:pt idx="50">
                  <c:v>32905</c:v>
                </c:pt>
                <c:pt idx="51">
                  <c:v>32933</c:v>
                </c:pt>
                <c:pt idx="52">
                  <c:v>32964</c:v>
                </c:pt>
                <c:pt idx="53">
                  <c:v>32994</c:v>
                </c:pt>
                <c:pt idx="54">
                  <c:v>33025</c:v>
                </c:pt>
                <c:pt idx="55">
                  <c:v>33055</c:v>
                </c:pt>
                <c:pt idx="56">
                  <c:v>33086</c:v>
                </c:pt>
                <c:pt idx="57">
                  <c:v>33117</c:v>
                </c:pt>
                <c:pt idx="58">
                  <c:v>33147</c:v>
                </c:pt>
                <c:pt idx="59">
                  <c:v>33178</c:v>
                </c:pt>
                <c:pt idx="60">
                  <c:v>33208</c:v>
                </c:pt>
                <c:pt idx="61">
                  <c:v>33239</c:v>
                </c:pt>
                <c:pt idx="62">
                  <c:v>33270</c:v>
                </c:pt>
                <c:pt idx="63">
                  <c:v>33298</c:v>
                </c:pt>
                <c:pt idx="64">
                  <c:v>33329</c:v>
                </c:pt>
                <c:pt idx="65">
                  <c:v>33359</c:v>
                </c:pt>
                <c:pt idx="66">
                  <c:v>33390</c:v>
                </c:pt>
                <c:pt idx="67">
                  <c:v>33420</c:v>
                </c:pt>
                <c:pt idx="68">
                  <c:v>33451</c:v>
                </c:pt>
                <c:pt idx="69">
                  <c:v>33482</c:v>
                </c:pt>
                <c:pt idx="70">
                  <c:v>33512</c:v>
                </c:pt>
                <c:pt idx="71">
                  <c:v>33543</c:v>
                </c:pt>
                <c:pt idx="72">
                  <c:v>33573</c:v>
                </c:pt>
                <c:pt idx="73">
                  <c:v>33604</c:v>
                </c:pt>
                <c:pt idx="74">
                  <c:v>33635</c:v>
                </c:pt>
                <c:pt idx="75">
                  <c:v>33664</c:v>
                </c:pt>
                <c:pt idx="76">
                  <c:v>33695</c:v>
                </c:pt>
                <c:pt idx="77">
                  <c:v>33725</c:v>
                </c:pt>
                <c:pt idx="78">
                  <c:v>33756</c:v>
                </c:pt>
                <c:pt idx="79">
                  <c:v>33786</c:v>
                </c:pt>
                <c:pt idx="80">
                  <c:v>33817</c:v>
                </c:pt>
                <c:pt idx="81">
                  <c:v>33848</c:v>
                </c:pt>
                <c:pt idx="82">
                  <c:v>33878</c:v>
                </c:pt>
                <c:pt idx="83">
                  <c:v>33909</c:v>
                </c:pt>
                <c:pt idx="84">
                  <c:v>33939</c:v>
                </c:pt>
                <c:pt idx="85">
                  <c:v>33970</c:v>
                </c:pt>
                <c:pt idx="86">
                  <c:v>34001</c:v>
                </c:pt>
                <c:pt idx="87">
                  <c:v>34029</c:v>
                </c:pt>
                <c:pt idx="88">
                  <c:v>34060</c:v>
                </c:pt>
                <c:pt idx="89">
                  <c:v>34090</c:v>
                </c:pt>
                <c:pt idx="90">
                  <c:v>34121</c:v>
                </c:pt>
                <c:pt idx="91">
                  <c:v>34151</c:v>
                </c:pt>
                <c:pt idx="92">
                  <c:v>34182</c:v>
                </c:pt>
                <c:pt idx="93">
                  <c:v>34213</c:v>
                </c:pt>
                <c:pt idx="94">
                  <c:v>34243</c:v>
                </c:pt>
                <c:pt idx="95">
                  <c:v>34274</c:v>
                </c:pt>
                <c:pt idx="96">
                  <c:v>34304</c:v>
                </c:pt>
                <c:pt idx="97">
                  <c:v>34335</c:v>
                </c:pt>
                <c:pt idx="98">
                  <c:v>34366</c:v>
                </c:pt>
                <c:pt idx="99">
                  <c:v>34394</c:v>
                </c:pt>
                <c:pt idx="100">
                  <c:v>34425</c:v>
                </c:pt>
                <c:pt idx="101">
                  <c:v>34455</c:v>
                </c:pt>
                <c:pt idx="102">
                  <c:v>34486</c:v>
                </c:pt>
                <c:pt idx="103">
                  <c:v>34516</c:v>
                </c:pt>
                <c:pt idx="104">
                  <c:v>34547</c:v>
                </c:pt>
                <c:pt idx="105">
                  <c:v>34578</c:v>
                </c:pt>
                <c:pt idx="106">
                  <c:v>34608</c:v>
                </c:pt>
                <c:pt idx="107">
                  <c:v>34639</c:v>
                </c:pt>
                <c:pt idx="108">
                  <c:v>34669</c:v>
                </c:pt>
                <c:pt idx="109">
                  <c:v>34700</c:v>
                </c:pt>
                <c:pt idx="110">
                  <c:v>34731</c:v>
                </c:pt>
                <c:pt idx="111">
                  <c:v>34759</c:v>
                </c:pt>
                <c:pt idx="112">
                  <c:v>34790</c:v>
                </c:pt>
                <c:pt idx="113">
                  <c:v>34820</c:v>
                </c:pt>
                <c:pt idx="114">
                  <c:v>34851</c:v>
                </c:pt>
                <c:pt idx="115">
                  <c:v>34881</c:v>
                </c:pt>
                <c:pt idx="116">
                  <c:v>34912</c:v>
                </c:pt>
                <c:pt idx="117">
                  <c:v>34943</c:v>
                </c:pt>
                <c:pt idx="118">
                  <c:v>34973</c:v>
                </c:pt>
                <c:pt idx="119">
                  <c:v>35004</c:v>
                </c:pt>
                <c:pt idx="120">
                  <c:v>35034</c:v>
                </c:pt>
                <c:pt idx="121">
                  <c:v>35065</c:v>
                </c:pt>
                <c:pt idx="122">
                  <c:v>35096</c:v>
                </c:pt>
                <c:pt idx="123">
                  <c:v>35125</c:v>
                </c:pt>
                <c:pt idx="124">
                  <c:v>35156</c:v>
                </c:pt>
                <c:pt idx="125">
                  <c:v>35186</c:v>
                </c:pt>
                <c:pt idx="126">
                  <c:v>35217</c:v>
                </c:pt>
                <c:pt idx="127">
                  <c:v>35247</c:v>
                </c:pt>
                <c:pt idx="128">
                  <c:v>35278</c:v>
                </c:pt>
                <c:pt idx="129">
                  <c:v>35309</c:v>
                </c:pt>
                <c:pt idx="130">
                  <c:v>35339</c:v>
                </c:pt>
                <c:pt idx="131">
                  <c:v>35370</c:v>
                </c:pt>
                <c:pt idx="132">
                  <c:v>35400</c:v>
                </c:pt>
                <c:pt idx="133">
                  <c:v>35431</c:v>
                </c:pt>
                <c:pt idx="134">
                  <c:v>35462</c:v>
                </c:pt>
                <c:pt idx="135">
                  <c:v>35490</c:v>
                </c:pt>
                <c:pt idx="136">
                  <c:v>35521</c:v>
                </c:pt>
                <c:pt idx="137">
                  <c:v>35551</c:v>
                </c:pt>
                <c:pt idx="138">
                  <c:v>35582</c:v>
                </c:pt>
                <c:pt idx="139">
                  <c:v>35612</c:v>
                </c:pt>
                <c:pt idx="140">
                  <c:v>35643</c:v>
                </c:pt>
                <c:pt idx="141">
                  <c:v>35674</c:v>
                </c:pt>
                <c:pt idx="142">
                  <c:v>35704</c:v>
                </c:pt>
                <c:pt idx="143">
                  <c:v>35735</c:v>
                </c:pt>
                <c:pt idx="144">
                  <c:v>35765</c:v>
                </c:pt>
                <c:pt idx="145">
                  <c:v>35796</c:v>
                </c:pt>
                <c:pt idx="146">
                  <c:v>35827</c:v>
                </c:pt>
                <c:pt idx="147">
                  <c:v>35855</c:v>
                </c:pt>
                <c:pt idx="148">
                  <c:v>35886</c:v>
                </c:pt>
                <c:pt idx="149">
                  <c:v>35916</c:v>
                </c:pt>
                <c:pt idx="150">
                  <c:v>35947</c:v>
                </c:pt>
                <c:pt idx="151">
                  <c:v>35977</c:v>
                </c:pt>
                <c:pt idx="152">
                  <c:v>36008</c:v>
                </c:pt>
                <c:pt idx="153">
                  <c:v>36039</c:v>
                </c:pt>
                <c:pt idx="154">
                  <c:v>36069</c:v>
                </c:pt>
                <c:pt idx="155">
                  <c:v>36100</c:v>
                </c:pt>
                <c:pt idx="156">
                  <c:v>36130</c:v>
                </c:pt>
                <c:pt idx="157">
                  <c:v>36161</c:v>
                </c:pt>
                <c:pt idx="158">
                  <c:v>36192</c:v>
                </c:pt>
                <c:pt idx="159">
                  <c:v>36220</c:v>
                </c:pt>
                <c:pt idx="160">
                  <c:v>36251</c:v>
                </c:pt>
                <c:pt idx="161">
                  <c:v>36281</c:v>
                </c:pt>
                <c:pt idx="162">
                  <c:v>36312</c:v>
                </c:pt>
                <c:pt idx="163">
                  <c:v>36342</c:v>
                </c:pt>
                <c:pt idx="164">
                  <c:v>36373</c:v>
                </c:pt>
                <c:pt idx="165">
                  <c:v>36404</c:v>
                </c:pt>
                <c:pt idx="166">
                  <c:v>36434</c:v>
                </c:pt>
                <c:pt idx="167">
                  <c:v>36465</c:v>
                </c:pt>
                <c:pt idx="168">
                  <c:v>36495</c:v>
                </c:pt>
                <c:pt idx="169">
                  <c:v>36526</c:v>
                </c:pt>
                <c:pt idx="170">
                  <c:v>36557</c:v>
                </c:pt>
                <c:pt idx="171">
                  <c:v>36586</c:v>
                </c:pt>
                <c:pt idx="172">
                  <c:v>36617</c:v>
                </c:pt>
                <c:pt idx="173">
                  <c:v>36647</c:v>
                </c:pt>
                <c:pt idx="174">
                  <c:v>36678</c:v>
                </c:pt>
                <c:pt idx="175">
                  <c:v>36708</c:v>
                </c:pt>
                <c:pt idx="176">
                  <c:v>36739</c:v>
                </c:pt>
                <c:pt idx="177">
                  <c:v>36770</c:v>
                </c:pt>
                <c:pt idx="178">
                  <c:v>36800</c:v>
                </c:pt>
                <c:pt idx="179">
                  <c:v>36831</c:v>
                </c:pt>
                <c:pt idx="180">
                  <c:v>36861</c:v>
                </c:pt>
                <c:pt idx="181">
                  <c:v>36892</c:v>
                </c:pt>
                <c:pt idx="182">
                  <c:v>36923</c:v>
                </c:pt>
                <c:pt idx="183">
                  <c:v>36951</c:v>
                </c:pt>
                <c:pt idx="184">
                  <c:v>36982</c:v>
                </c:pt>
                <c:pt idx="185">
                  <c:v>37012</c:v>
                </c:pt>
                <c:pt idx="186">
                  <c:v>37043</c:v>
                </c:pt>
                <c:pt idx="187">
                  <c:v>37073</c:v>
                </c:pt>
                <c:pt idx="188">
                  <c:v>37104</c:v>
                </c:pt>
                <c:pt idx="189">
                  <c:v>37135</c:v>
                </c:pt>
                <c:pt idx="190">
                  <c:v>37165</c:v>
                </c:pt>
                <c:pt idx="191">
                  <c:v>37196</c:v>
                </c:pt>
                <c:pt idx="192">
                  <c:v>37226</c:v>
                </c:pt>
                <c:pt idx="193">
                  <c:v>37257</c:v>
                </c:pt>
                <c:pt idx="194">
                  <c:v>37288</c:v>
                </c:pt>
                <c:pt idx="195">
                  <c:v>37316</c:v>
                </c:pt>
                <c:pt idx="196">
                  <c:v>37347</c:v>
                </c:pt>
                <c:pt idx="197">
                  <c:v>37377</c:v>
                </c:pt>
                <c:pt idx="198">
                  <c:v>37408</c:v>
                </c:pt>
                <c:pt idx="199">
                  <c:v>37438</c:v>
                </c:pt>
                <c:pt idx="200">
                  <c:v>37469</c:v>
                </c:pt>
                <c:pt idx="201">
                  <c:v>37500</c:v>
                </c:pt>
                <c:pt idx="202">
                  <c:v>37530</c:v>
                </c:pt>
                <c:pt idx="203">
                  <c:v>37561</c:v>
                </c:pt>
                <c:pt idx="204">
                  <c:v>37591</c:v>
                </c:pt>
                <c:pt idx="205">
                  <c:v>37622</c:v>
                </c:pt>
                <c:pt idx="206">
                  <c:v>37653</c:v>
                </c:pt>
                <c:pt idx="207">
                  <c:v>37681</c:v>
                </c:pt>
                <c:pt idx="208">
                  <c:v>37712</c:v>
                </c:pt>
                <c:pt idx="209">
                  <c:v>37742</c:v>
                </c:pt>
                <c:pt idx="210">
                  <c:v>37773</c:v>
                </c:pt>
                <c:pt idx="211">
                  <c:v>37803</c:v>
                </c:pt>
                <c:pt idx="212">
                  <c:v>37834</c:v>
                </c:pt>
                <c:pt idx="213">
                  <c:v>37865</c:v>
                </c:pt>
                <c:pt idx="214">
                  <c:v>37895</c:v>
                </c:pt>
                <c:pt idx="215">
                  <c:v>37926</c:v>
                </c:pt>
                <c:pt idx="216">
                  <c:v>37956</c:v>
                </c:pt>
                <c:pt idx="217">
                  <c:v>37987</c:v>
                </c:pt>
                <c:pt idx="218">
                  <c:v>38018</c:v>
                </c:pt>
                <c:pt idx="219">
                  <c:v>38047</c:v>
                </c:pt>
                <c:pt idx="220">
                  <c:v>38078</c:v>
                </c:pt>
                <c:pt idx="221">
                  <c:v>38108</c:v>
                </c:pt>
                <c:pt idx="222">
                  <c:v>38139</c:v>
                </c:pt>
                <c:pt idx="223">
                  <c:v>38169</c:v>
                </c:pt>
                <c:pt idx="224">
                  <c:v>38200</c:v>
                </c:pt>
                <c:pt idx="225">
                  <c:v>38231</c:v>
                </c:pt>
                <c:pt idx="226">
                  <c:v>38261</c:v>
                </c:pt>
                <c:pt idx="227">
                  <c:v>38292</c:v>
                </c:pt>
                <c:pt idx="228">
                  <c:v>38322</c:v>
                </c:pt>
                <c:pt idx="229">
                  <c:v>38353</c:v>
                </c:pt>
                <c:pt idx="230">
                  <c:v>38384</c:v>
                </c:pt>
                <c:pt idx="231">
                  <c:v>38412</c:v>
                </c:pt>
                <c:pt idx="232">
                  <c:v>38443</c:v>
                </c:pt>
                <c:pt idx="233">
                  <c:v>38473</c:v>
                </c:pt>
                <c:pt idx="234">
                  <c:v>38504</c:v>
                </c:pt>
                <c:pt idx="235">
                  <c:v>38534</c:v>
                </c:pt>
                <c:pt idx="236">
                  <c:v>38565</c:v>
                </c:pt>
                <c:pt idx="237">
                  <c:v>38596</c:v>
                </c:pt>
                <c:pt idx="238">
                  <c:v>38626</c:v>
                </c:pt>
                <c:pt idx="239">
                  <c:v>38657</c:v>
                </c:pt>
                <c:pt idx="240">
                  <c:v>38687</c:v>
                </c:pt>
                <c:pt idx="241">
                  <c:v>38718</c:v>
                </c:pt>
                <c:pt idx="242">
                  <c:v>38749</c:v>
                </c:pt>
                <c:pt idx="243">
                  <c:v>38777</c:v>
                </c:pt>
                <c:pt idx="244">
                  <c:v>38808</c:v>
                </c:pt>
                <c:pt idx="245">
                  <c:v>38838</c:v>
                </c:pt>
                <c:pt idx="246">
                  <c:v>38869</c:v>
                </c:pt>
                <c:pt idx="247">
                  <c:v>38899</c:v>
                </c:pt>
                <c:pt idx="248">
                  <c:v>38930</c:v>
                </c:pt>
                <c:pt idx="249">
                  <c:v>38961</c:v>
                </c:pt>
                <c:pt idx="250">
                  <c:v>38991</c:v>
                </c:pt>
                <c:pt idx="251">
                  <c:v>39022</c:v>
                </c:pt>
                <c:pt idx="252">
                  <c:v>39052</c:v>
                </c:pt>
                <c:pt idx="253">
                  <c:v>39083</c:v>
                </c:pt>
                <c:pt idx="254">
                  <c:v>39114</c:v>
                </c:pt>
                <c:pt idx="255">
                  <c:v>39142</c:v>
                </c:pt>
                <c:pt idx="256">
                  <c:v>39173</c:v>
                </c:pt>
                <c:pt idx="257">
                  <c:v>39203</c:v>
                </c:pt>
                <c:pt idx="258">
                  <c:v>39234</c:v>
                </c:pt>
                <c:pt idx="259">
                  <c:v>39264</c:v>
                </c:pt>
                <c:pt idx="260">
                  <c:v>39295</c:v>
                </c:pt>
                <c:pt idx="261">
                  <c:v>39326</c:v>
                </c:pt>
                <c:pt idx="262">
                  <c:v>39356</c:v>
                </c:pt>
                <c:pt idx="263">
                  <c:v>39387</c:v>
                </c:pt>
                <c:pt idx="264">
                  <c:v>39417</c:v>
                </c:pt>
                <c:pt idx="265">
                  <c:v>39448</c:v>
                </c:pt>
                <c:pt idx="266">
                  <c:v>39479</c:v>
                </c:pt>
                <c:pt idx="267">
                  <c:v>39508</c:v>
                </c:pt>
                <c:pt idx="268">
                  <c:v>39539</c:v>
                </c:pt>
                <c:pt idx="269">
                  <c:v>39569</c:v>
                </c:pt>
                <c:pt idx="270">
                  <c:v>39600</c:v>
                </c:pt>
                <c:pt idx="271">
                  <c:v>39630</c:v>
                </c:pt>
                <c:pt idx="272">
                  <c:v>39661</c:v>
                </c:pt>
                <c:pt idx="273">
                  <c:v>39692</c:v>
                </c:pt>
                <c:pt idx="274">
                  <c:v>39722</c:v>
                </c:pt>
                <c:pt idx="275">
                  <c:v>39753</c:v>
                </c:pt>
                <c:pt idx="276">
                  <c:v>39783</c:v>
                </c:pt>
                <c:pt idx="277">
                  <c:v>39814</c:v>
                </c:pt>
                <c:pt idx="278">
                  <c:v>39845</c:v>
                </c:pt>
                <c:pt idx="279">
                  <c:v>39873</c:v>
                </c:pt>
                <c:pt idx="280">
                  <c:v>39904</c:v>
                </c:pt>
                <c:pt idx="281">
                  <c:v>39934</c:v>
                </c:pt>
                <c:pt idx="282">
                  <c:v>39965</c:v>
                </c:pt>
                <c:pt idx="283">
                  <c:v>39995</c:v>
                </c:pt>
                <c:pt idx="284">
                  <c:v>40026</c:v>
                </c:pt>
                <c:pt idx="285">
                  <c:v>40057</c:v>
                </c:pt>
                <c:pt idx="286">
                  <c:v>40087</c:v>
                </c:pt>
                <c:pt idx="287">
                  <c:v>40118</c:v>
                </c:pt>
                <c:pt idx="288">
                  <c:v>40148</c:v>
                </c:pt>
                <c:pt idx="289">
                  <c:v>40179</c:v>
                </c:pt>
                <c:pt idx="290">
                  <c:v>40210</c:v>
                </c:pt>
                <c:pt idx="291">
                  <c:v>40238</c:v>
                </c:pt>
                <c:pt idx="292">
                  <c:v>40269</c:v>
                </c:pt>
                <c:pt idx="293">
                  <c:v>40299</c:v>
                </c:pt>
                <c:pt idx="294">
                  <c:v>40330</c:v>
                </c:pt>
                <c:pt idx="295">
                  <c:v>40360</c:v>
                </c:pt>
                <c:pt idx="296">
                  <c:v>40391</c:v>
                </c:pt>
                <c:pt idx="297">
                  <c:v>40422</c:v>
                </c:pt>
                <c:pt idx="298">
                  <c:v>40452</c:v>
                </c:pt>
                <c:pt idx="299">
                  <c:v>40483</c:v>
                </c:pt>
              </c:numCache>
            </c:numRef>
          </c:cat>
          <c:val>
            <c:numRef>
              <c:f>Hoja1!$BK$4:$BK$303</c:f>
              <c:numCache>
                <c:formatCode>General</c:formatCode>
                <c:ptCount val="300"/>
                <c:pt idx="0">
                  <c:v>101</c:v>
                </c:pt>
                <c:pt idx="1">
                  <c:v>99</c:v>
                </c:pt>
                <c:pt idx="2">
                  <c:v>98</c:v>
                </c:pt>
                <c:pt idx="3">
                  <c:v>99.4</c:v>
                </c:pt>
                <c:pt idx="4">
                  <c:v>93.61999999999999</c:v>
                </c:pt>
                <c:pt idx="5">
                  <c:v>93.679999999999978</c:v>
                </c:pt>
                <c:pt idx="6">
                  <c:v>91.54</c:v>
                </c:pt>
                <c:pt idx="7">
                  <c:v>87.440000000000026</c:v>
                </c:pt>
                <c:pt idx="8">
                  <c:v>90.64</c:v>
                </c:pt>
                <c:pt idx="9">
                  <c:v>94.88</c:v>
                </c:pt>
                <c:pt idx="10">
                  <c:v>95.6</c:v>
                </c:pt>
                <c:pt idx="11">
                  <c:v>97</c:v>
                </c:pt>
                <c:pt idx="12">
                  <c:v>99</c:v>
                </c:pt>
                <c:pt idx="13">
                  <c:v>99</c:v>
                </c:pt>
                <c:pt idx="14">
                  <c:v>103.29</c:v>
                </c:pt>
                <c:pt idx="15">
                  <c:v>105.56</c:v>
                </c:pt>
                <c:pt idx="16">
                  <c:v>108.67999999999998</c:v>
                </c:pt>
                <c:pt idx="17">
                  <c:v>109</c:v>
                </c:pt>
                <c:pt idx="18">
                  <c:v>105.1</c:v>
                </c:pt>
                <c:pt idx="19">
                  <c:v>105.76</c:v>
                </c:pt>
                <c:pt idx="20">
                  <c:v>104</c:v>
                </c:pt>
                <c:pt idx="21">
                  <c:v>113.7</c:v>
                </c:pt>
                <c:pt idx="22">
                  <c:v>114</c:v>
                </c:pt>
                <c:pt idx="23">
                  <c:v>116.04</c:v>
                </c:pt>
                <c:pt idx="24">
                  <c:v>113.97</c:v>
                </c:pt>
                <c:pt idx="25">
                  <c:v>113</c:v>
                </c:pt>
                <c:pt idx="26">
                  <c:v>118.57</c:v>
                </c:pt>
                <c:pt idx="27">
                  <c:v>117.5</c:v>
                </c:pt>
                <c:pt idx="28">
                  <c:v>113</c:v>
                </c:pt>
                <c:pt idx="29">
                  <c:v>110</c:v>
                </c:pt>
                <c:pt idx="30">
                  <c:v>109.9</c:v>
                </c:pt>
                <c:pt idx="31">
                  <c:v>110.8</c:v>
                </c:pt>
                <c:pt idx="32">
                  <c:v>113.9</c:v>
                </c:pt>
                <c:pt idx="33">
                  <c:v>113.9</c:v>
                </c:pt>
                <c:pt idx="34">
                  <c:v>116.5</c:v>
                </c:pt>
                <c:pt idx="35">
                  <c:v>116.5</c:v>
                </c:pt>
                <c:pt idx="36">
                  <c:v>116.5</c:v>
                </c:pt>
                <c:pt idx="37">
                  <c:v>110.51</c:v>
                </c:pt>
                <c:pt idx="38">
                  <c:v>112.91000000000005</c:v>
                </c:pt>
                <c:pt idx="39">
                  <c:v>110.66</c:v>
                </c:pt>
                <c:pt idx="40">
                  <c:v>110.94000000000005</c:v>
                </c:pt>
                <c:pt idx="41">
                  <c:v>110.22</c:v>
                </c:pt>
                <c:pt idx="42">
                  <c:v>110.48</c:v>
                </c:pt>
                <c:pt idx="43">
                  <c:v>113.07</c:v>
                </c:pt>
                <c:pt idx="44">
                  <c:v>115.58</c:v>
                </c:pt>
                <c:pt idx="45">
                  <c:v>120.09</c:v>
                </c:pt>
                <c:pt idx="46">
                  <c:v>124.5</c:v>
                </c:pt>
                <c:pt idx="47">
                  <c:v>128.1</c:v>
                </c:pt>
                <c:pt idx="48">
                  <c:v>130.5</c:v>
                </c:pt>
                <c:pt idx="49">
                  <c:v>126.31</c:v>
                </c:pt>
                <c:pt idx="50">
                  <c:v>111.46000000000002</c:v>
                </c:pt>
                <c:pt idx="51">
                  <c:v>112.66999999999999</c:v>
                </c:pt>
                <c:pt idx="52">
                  <c:v>112.13</c:v>
                </c:pt>
                <c:pt idx="53">
                  <c:v>112.49000000000002</c:v>
                </c:pt>
                <c:pt idx="54">
                  <c:v>113.58</c:v>
                </c:pt>
                <c:pt idx="55">
                  <c:v>116.07</c:v>
                </c:pt>
                <c:pt idx="56">
                  <c:v>120.39</c:v>
                </c:pt>
                <c:pt idx="57">
                  <c:v>122.33</c:v>
                </c:pt>
                <c:pt idx="58">
                  <c:v>117.26</c:v>
                </c:pt>
                <c:pt idx="59">
                  <c:v>114.95</c:v>
                </c:pt>
                <c:pt idx="60">
                  <c:v>115.56</c:v>
                </c:pt>
                <c:pt idx="61">
                  <c:v>117.61999999999999</c:v>
                </c:pt>
                <c:pt idx="62">
                  <c:v>123.96000000000002</c:v>
                </c:pt>
                <c:pt idx="63">
                  <c:v>117.56</c:v>
                </c:pt>
                <c:pt idx="64">
                  <c:v>118.44000000000005</c:v>
                </c:pt>
                <c:pt idx="65">
                  <c:v>119.11</c:v>
                </c:pt>
                <c:pt idx="66">
                  <c:v>122.64</c:v>
                </c:pt>
                <c:pt idx="67">
                  <c:v>121.86999999999999</c:v>
                </c:pt>
                <c:pt idx="68">
                  <c:v>119.81</c:v>
                </c:pt>
                <c:pt idx="69">
                  <c:v>124.5</c:v>
                </c:pt>
                <c:pt idx="70">
                  <c:v>123.4</c:v>
                </c:pt>
                <c:pt idx="71">
                  <c:v>122.83</c:v>
                </c:pt>
                <c:pt idx="72">
                  <c:v>118.27</c:v>
                </c:pt>
                <c:pt idx="73">
                  <c:v>116.64</c:v>
                </c:pt>
                <c:pt idx="74">
                  <c:v>114.49000000000002</c:v>
                </c:pt>
                <c:pt idx="75">
                  <c:v>111.11</c:v>
                </c:pt>
                <c:pt idx="76">
                  <c:v>108.16999999999999</c:v>
                </c:pt>
                <c:pt idx="77">
                  <c:v>107.76</c:v>
                </c:pt>
                <c:pt idx="78">
                  <c:v>105.9</c:v>
                </c:pt>
                <c:pt idx="79">
                  <c:v>106.43</c:v>
                </c:pt>
                <c:pt idx="80">
                  <c:v>110.92</c:v>
                </c:pt>
                <c:pt idx="81">
                  <c:v>110.69</c:v>
                </c:pt>
                <c:pt idx="82">
                  <c:v>113.39</c:v>
                </c:pt>
                <c:pt idx="83">
                  <c:v>115.24000000000002</c:v>
                </c:pt>
                <c:pt idx="84">
                  <c:v>115.29</c:v>
                </c:pt>
                <c:pt idx="85">
                  <c:v>106.8</c:v>
                </c:pt>
                <c:pt idx="86">
                  <c:v>108.32</c:v>
                </c:pt>
                <c:pt idx="87">
                  <c:v>114.59</c:v>
                </c:pt>
                <c:pt idx="88">
                  <c:v>117.57</c:v>
                </c:pt>
                <c:pt idx="89">
                  <c:v>121.39</c:v>
                </c:pt>
                <c:pt idx="90">
                  <c:v>124.49000000000002</c:v>
                </c:pt>
                <c:pt idx="91">
                  <c:v>127.94000000000005</c:v>
                </c:pt>
                <c:pt idx="92">
                  <c:v>127.16999999999999</c:v>
                </c:pt>
                <c:pt idx="93">
                  <c:v>124.01</c:v>
                </c:pt>
                <c:pt idx="94">
                  <c:v>121.06</c:v>
                </c:pt>
                <c:pt idx="95">
                  <c:v>119.84</c:v>
                </c:pt>
                <c:pt idx="96">
                  <c:v>111.66</c:v>
                </c:pt>
                <c:pt idx="97">
                  <c:v>109.84</c:v>
                </c:pt>
                <c:pt idx="98">
                  <c:v>113.11</c:v>
                </c:pt>
                <c:pt idx="99">
                  <c:v>122.03</c:v>
                </c:pt>
                <c:pt idx="100">
                  <c:v>119.19</c:v>
                </c:pt>
                <c:pt idx="101">
                  <c:v>108.44000000000005</c:v>
                </c:pt>
                <c:pt idx="102">
                  <c:v>101.26</c:v>
                </c:pt>
                <c:pt idx="103">
                  <c:v>99.39</c:v>
                </c:pt>
                <c:pt idx="104">
                  <c:v>99.78</c:v>
                </c:pt>
                <c:pt idx="105">
                  <c:v>100.16</c:v>
                </c:pt>
                <c:pt idx="106">
                  <c:v>96.38</c:v>
                </c:pt>
                <c:pt idx="107">
                  <c:v>99.28</c:v>
                </c:pt>
                <c:pt idx="108">
                  <c:v>100.95</c:v>
                </c:pt>
                <c:pt idx="109">
                  <c:v>97.76</c:v>
                </c:pt>
                <c:pt idx="110">
                  <c:v>98.47</c:v>
                </c:pt>
                <c:pt idx="111">
                  <c:v>93.77</c:v>
                </c:pt>
                <c:pt idx="112">
                  <c:v>88.45</c:v>
                </c:pt>
                <c:pt idx="113">
                  <c:v>82.02</c:v>
                </c:pt>
                <c:pt idx="114">
                  <c:v>79.900000000000006</c:v>
                </c:pt>
                <c:pt idx="115">
                  <c:v>76.61</c:v>
                </c:pt>
                <c:pt idx="116">
                  <c:v>78.53</c:v>
                </c:pt>
                <c:pt idx="117">
                  <c:v>81.5</c:v>
                </c:pt>
                <c:pt idx="118">
                  <c:v>84.58</c:v>
                </c:pt>
                <c:pt idx="119">
                  <c:v>88.990000000000023</c:v>
                </c:pt>
                <c:pt idx="120">
                  <c:v>87.43</c:v>
                </c:pt>
                <c:pt idx="121">
                  <c:v>86.26</c:v>
                </c:pt>
                <c:pt idx="122">
                  <c:v>83.05</c:v>
                </c:pt>
                <c:pt idx="123">
                  <c:v>79.319999999999993</c:v>
                </c:pt>
                <c:pt idx="124">
                  <c:v>81.5</c:v>
                </c:pt>
                <c:pt idx="125">
                  <c:v>81.31</c:v>
                </c:pt>
                <c:pt idx="126">
                  <c:v>77</c:v>
                </c:pt>
                <c:pt idx="127">
                  <c:v>77.679999999999978</c:v>
                </c:pt>
                <c:pt idx="128">
                  <c:v>80.23</c:v>
                </c:pt>
                <c:pt idx="129">
                  <c:v>78.679999999999978</c:v>
                </c:pt>
                <c:pt idx="130">
                  <c:v>81.42</c:v>
                </c:pt>
                <c:pt idx="131">
                  <c:v>82.169999999999987</c:v>
                </c:pt>
                <c:pt idx="132">
                  <c:v>83.01</c:v>
                </c:pt>
                <c:pt idx="133">
                  <c:v>81.48</c:v>
                </c:pt>
                <c:pt idx="134">
                  <c:v>85.33</c:v>
                </c:pt>
                <c:pt idx="135">
                  <c:v>93.36</c:v>
                </c:pt>
                <c:pt idx="136">
                  <c:v>90.990000000000023</c:v>
                </c:pt>
                <c:pt idx="137">
                  <c:v>86.5</c:v>
                </c:pt>
                <c:pt idx="138">
                  <c:v>80.11</c:v>
                </c:pt>
                <c:pt idx="139">
                  <c:v>81.73</c:v>
                </c:pt>
                <c:pt idx="140">
                  <c:v>82.82</c:v>
                </c:pt>
                <c:pt idx="141">
                  <c:v>80.47</c:v>
                </c:pt>
                <c:pt idx="142">
                  <c:v>79.72</c:v>
                </c:pt>
                <c:pt idx="143">
                  <c:v>83.240000000000023</c:v>
                </c:pt>
                <c:pt idx="144">
                  <c:v>84.28</c:v>
                </c:pt>
                <c:pt idx="145">
                  <c:v>82.86999999999999</c:v>
                </c:pt>
                <c:pt idx="146">
                  <c:v>82.09</c:v>
                </c:pt>
                <c:pt idx="147">
                  <c:v>81.679999999999978</c:v>
                </c:pt>
                <c:pt idx="148">
                  <c:v>81.739999999999995</c:v>
                </c:pt>
                <c:pt idx="149">
                  <c:v>80.400000000000006</c:v>
                </c:pt>
                <c:pt idx="150">
                  <c:v>77.48</c:v>
                </c:pt>
                <c:pt idx="151">
                  <c:v>75.940000000000026</c:v>
                </c:pt>
                <c:pt idx="152">
                  <c:v>76.11999999999999</c:v>
                </c:pt>
                <c:pt idx="153">
                  <c:v>75.05</c:v>
                </c:pt>
                <c:pt idx="154">
                  <c:v>74.260000000000005</c:v>
                </c:pt>
                <c:pt idx="155">
                  <c:v>75.569999999999993</c:v>
                </c:pt>
                <c:pt idx="156">
                  <c:v>76.349999999999994</c:v>
                </c:pt>
                <c:pt idx="157">
                  <c:v>77.599999999999994</c:v>
                </c:pt>
                <c:pt idx="158">
                  <c:v>81.83</c:v>
                </c:pt>
                <c:pt idx="159">
                  <c:v>81.5</c:v>
                </c:pt>
                <c:pt idx="160">
                  <c:v>79.11</c:v>
                </c:pt>
                <c:pt idx="161">
                  <c:v>79.849999999999994</c:v>
                </c:pt>
                <c:pt idx="162">
                  <c:v>79.930000000000007</c:v>
                </c:pt>
                <c:pt idx="163">
                  <c:v>81.599999999999994</c:v>
                </c:pt>
                <c:pt idx="164">
                  <c:v>88.33</c:v>
                </c:pt>
                <c:pt idx="165">
                  <c:v>86.48</c:v>
                </c:pt>
                <c:pt idx="166">
                  <c:v>84.64</c:v>
                </c:pt>
                <c:pt idx="167">
                  <c:v>87.93</c:v>
                </c:pt>
                <c:pt idx="168">
                  <c:v>88.88</c:v>
                </c:pt>
                <c:pt idx="169">
                  <c:v>88.2</c:v>
                </c:pt>
                <c:pt idx="170">
                  <c:v>89.05</c:v>
                </c:pt>
                <c:pt idx="171">
                  <c:v>90.460000000000022</c:v>
                </c:pt>
                <c:pt idx="172">
                  <c:v>90.05</c:v>
                </c:pt>
                <c:pt idx="173">
                  <c:v>90.9</c:v>
                </c:pt>
                <c:pt idx="174">
                  <c:v>88.06</c:v>
                </c:pt>
                <c:pt idx="175">
                  <c:v>86.93</c:v>
                </c:pt>
                <c:pt idx="176">
                  <c:v>86.39</c:v>
                </c:pt>
                <c:pt idx="177">
                  <c:v>82.69</c:v>
                </c:pt>
                <c:pt idx="178">
                  <c:v>82.88</c:v>
                </c:pt>
                <c:pt idx="179">
                  <c:v>89.72</c:v>
                </c:pt>
                <c:pt idx="180">
                  <c:v>88.149999999999991</c:v>
                </c:pt>
                <c:pt idx="181">
                  <c:v>87.81</c:v>
                </c:pt>
                <c:pt idx="182">
                  <c:v>87.56</c:v>
                </c:pt>
                <c:pt idx="183">
                  <c:v>91.06</c:v>
                </c:pt>
                <c:pt idx="184">
                  <c:v>90.11</c:v>
                </c:pt>
                <c:pt idx="185">
                  <c:v>91.490000000000023</c:v>
                </c:pt>
                <c:pt idx="186">
                  <c:v>94.45</c:v>
                </c:pt>
                <c:pt idx="187">
                  <c:v>98.45</c:v>
                </c:pt>
                <c:pt idx="188">
                  <c:v>101.8</c:v>
                </c:pt>
                <c:pt idx="189">
                  <c:v>107.25</c:v>
                </c:pt>
                <c:pt idx="190">
                  <c:v>103.39</c:v>
                </c:pt>
                <c:pt idx="191">
                  <c:v>104.28</c:v>
                </c:pt>
                <c:pt idx="192">
                  <c:v>100.83</c:v>
                </c:pt>
                <c:pt idx="193">
                  <c:v>101.05</c:v>
                </c:pt>
                <c:pt idx="194">
                  <c:v>102.95</c:v>
                </c:pt>
                <c:pt idx="195">
                  <c:v>109.03</c:v>
                </c:pt>
                <c:pt idx="196">
                  <c:v>103.74000000000002</c:v>
                </c:pt>
                <c:pt idx="197">
                  <c:v>96.47</c:v>
                </c:pt>
                <c:pt idx="198">
                  <c:v>93.89</c:v>
                </c:pt>
                <c:pt idx="199">
                  <c:v>96.9</c:v>
                </c:pt>
                <c:pt idx="200">
                  <c:v>95.73</c:v>
                </c:pt>
                <c:pt idx="201">
                  <c:v>92.56</c:v>
                </c:pt>
                <c:pt idx="202">
                  <c:v>86.97</c:v>
                </c:pt>
                <c:pt idx="203">
                  <c:v>81.56</c:v>
                </c:pt>
                <c:pt idx="204">
                  <c:v>84</c:v>
                </c:pt>
                <c:pt idx="205">
                  <c:v>85.35</c:v>
                </c:pt>
                <c:pt idx="206">
                  <c:v>83.75</c:v>
                </c:pt>
                <c:pt idx="207">
                  <c:v>83.88</c:v>
                </c:pt>
                <c:pt idx="208">
                  <c:v>82.63</c:v>
                </c:pt>
                <c:pt idx="209">
                  <c:v>79.3</c:v>
                </c:pt>
                <c:pt idx="210">
                  <c:v>78.25</c:v>
                </c:pt>
                <c:pt idx="211">
                  <c:v>81</c:v>
                </c:pt>
                <c:pt idx="212">
                  <c:v>91.13</c:v>
                </c:pt>
                <c:pt idx="213">
                  <c:v>97</c:v>
                </c:pt>
                <c:pt idx="214">
                  <c:v>98.4</c:v>
                </c:pt>
                <c:pt idx="215">
                  <c:v>110.75</c:v>
                </c:pt>
                <c:pt idx="216">
                  <c:v>105.4</c:v>
                </c:pt>
                <c:pt idx="217">
                  <c:v>107.06</c:v>
                </c:pt>
                <c:pt idx="218">
                  <c:v>99.5</c:v>
                </c:pt>
                <c:pt idx="219">
                  <c:v>97.25</c:v>
                </c:pt>
                <c:pt idx="220">
                  <c:v>102.1</c:v>
                </c:pt>
                <c:pt idx="221">
                  <c:v>114.63</c:v>
                </c:pt>
                <c:pt idx="222">
                  <c:v>116.75</c:v>
                </c:pt>
                <c:pt idx="223">
                  <c:v>120.3</c:v>
                </c:pt>
                <c:pt idx="224">
                  <c:v>126.75</c:v>
                </c:pt>
                <c:pt idx="225">
                  <c:v>127.88</c:v>
                </c:pt>
                <c:pt idx="226">
                  <c:v>119.5</c:v>
                </c:pt>
                <c:pt idx="227">
                  <c:v>118.38</c:v>
                </c:pt>
                <c:pt idx="228">
                  <c:v>116.8</c:v>
                </c:pt>
                <c:pt idx="229">
                  <c:v>115.25</c:v>
                </c:pt>
                <c:pt idx="230">
                  <c:v>117.38</c:v>
                </c:pt>
                <c:pt idx="231">
                  <c:v>120</c:v>
                </c:pt>
                <c:pt idx="232">
                  <c:v>118.2</c:v>
                </c:pt>
                <c:pt idx="233">
                  <c:v>121.45</c:v>
                </c:pt>
                <c:pt idx="234">
                  <c:v>120.33</c:v>
                </c:pt>
                <c:pt idx="235">
                  <c:v>122.6</c:v>
                </c:pt>
                <c:pt idx="236">
                  <c:v>120</c:v>
                </c:pt>
                <c:pt idx="237">
                  <c:v>120.3</c:v>
                </c:pt>
                <c:pt idx="238">
                  <c:v>116.5</c:v>
                </c:pt>
                <c:pt idx="239">
                  <c:v>117.25</c:v>
                </c:pt>
                <c:pt idx="240">
                  <c:v>115.5</c:v>
                </c:pt>
                <c:pt idx="241">
                  <c:v>113.63</c:v>
                </c:pt>
                <c:pt idx="242">
                  <c:v>114.75</c:v>
                </c:pt>
                <c:pt idx="243">
                  <c:v>111.9</c:v>
                </c:pt>
                <c:pt idx="244">
                  <c:v>112.58</c:v>
                </c:pt>
                <c:pt idx="245">
                  <c:v>112.5</c:v>
                </c:pt>
                <c:pt idx="246">
                  <c:v>111.7</c:v>
                </c:pt>
                <c:pt idx="247">
                  <c:v>115.13</c:v>
                </c:pt>
                <c:pt idx="248">
                  <c:v>117.63</c:v>
                </c:pt>
                <c:pt idx="249">
                  <c:v>117.5</c:v>
                </c:pt>
                <c:pt idx="250">
                  <c:v>117.88</c:v>
                </c:pt>
                <c:pt idx="251">
                  <c:v>121.25</c:v>
                </c:pt>
                <c:pt idx="252">
                  <c:v>121.2</c:v>
                </c:pt>
                <c:pt idx="253">
                  <c:v>119.25</c:v>
                </c:pt>
                <c:pt idx="254">
                  <c:v>118.38</c:v>
                </c:pt>
                <c:pt idx="255">
                  <c:v>118.4</c:v>
                </c:pt>
                <c:pt idx="256">
                  <c:v>117.63</c:v>
                </c:pt>
                <c:pt idx="257">
                  <c:v>116.63</c:v>
                </c:pt>
                <c:pt idx="258">
                  <c:v>119</c:v>
                </c:pt>
                <c:pt idx="259">
                  <c:v>117.5</c:v>
                </c:pt>
                <c:pt idx="260">
                  <c:v>118.4</c:v>
                </c:pt>
                <c:pt idx="261">
                  <c:v>118.25</c:v>
                </c:pt>
                <c:pt idx="262">
                  <c:v>115.88</c:v>
                </c:pt>
                <c:pt idx="263">
                  <c:v>117.66</c:v>
                </c:pt>
                <c:pt idx="264">
                  <c:v>119.5</c:v>
                </c:pt>
                <c:pt idx="265">
                  <c:v>121.33</c:v>
                </c:pt>
                <c:pt idx="266">
                  <c:v>127.7</c:v>
                </c:pt>
                <c:pt idx="267">
                  <c:v>106.7</c:v>
                </c:pt>
                <c:pt idx="268">
                  <c:v>103.75</c:v>
                </c:pt>
                <c:pt idx="269">
                  <c:v>124.2</c:v>
                </c:pt>
                <c:pt idx="270">
                  <c:v>129.5</c:v>
                </c:pt>
                <c:pt idx="271">
                  <c:v>133</c:v>
                </c:pt>
                <c:pt idx="272">
                  <c:v>135.5</c:v>
                </c:pt>
                <c:pt idx="273">
                  <c:v>129.4</c:v>
                </c:pt>
                <c:pt idx="274">
                  <c:v>115.92</c:v>
                </c:pt>
                <c:pt idx="275">
                  <c:v>115</c:v>
                </c:pt>
                <c:pt idx="276">
                  <c:v>111.25</c:v>
                </c:pt>
                <c:pt idx="277">
                  <c:v>114.13</c:v>
                </c:pt>
                <c:pt idx="278">
                  <c:v>107.13</c:v>
                </c:pt>
                <c:pt idx="279">
                  <c:v>112.38</c:v>
                </c:pt>
                <c:pt idx="280">
                  <c:v>115.5</c:v>
                </c:pt>
                <c:pt idx="281">
                  <c:v>119.6</c:v>
                </c:pt>
                <c:pt idx="282">
                  <c:v>122.13</c:v>
                </c:pt>
                <c:pt idx="283">
                  <c:v>124</c:v>
                </c:pt>
                <c:pt idx="284">
                  <c:v>124</c:v>
                </c:pt>
                <c:pt idx="285">
                  <c:v>124.13</c:v>
                </c:pt>
                <c:pt idx="286">
                  <c:v>120.5</c:v>
                </c:pt>
                <c:pt idx="287">
                  <c:v>125</c:v>
                </c:pt>
                <c:pt idx="288">
                  <c:v>127</c:v>
                </c:pt>
                <c:pt idx="289">
                  <c:v>133.88000000000011</c:v>
                </c:pt>
                <c:pt idx="290">
                  <c:v>141.75</c:v>
                </c:pt>
                <c:pt idx="291">
                  <c:v>152.1</c:v>
                </c:pt>
                <c:pt idx="292">
                  <c:v>164.75</c:v>
                </c:pt>
                <c:pt idx="293">
                  <c:v>157.75</c:v>
                </c:pt>
                <c:pt idx="294">
                  <c:v>144.81</c:v>
                </c:pt>
                <c:pt idx="295">
                  <c:v>145.39000000000001</c:v>
                </c:pt>
                <c:pt idx="296">
                  <c:v>152.5</c:v>
                </c:pt>
                <c:pt idx="297">
                  <c:v>152.5</c:v>
                </c:pt>
                <c:pt idx="298">
                  <c:v>154.75</c:v>
                </c:pt>
                <c:pt idx="299">
                  <c:v>156.5</c:v>
                </c:pt>
              </c:numCache>
            </c:numRef>
          </c:val>
        </c:ser>
        <c:marker val="1"/>
        <c:axId val="65836928"/>
        <c:axId val="65838464"/>
      </c:lineChart>
      <c:dateAx>
        <c:axId val="65836928"/>
        <c:scaling>
          <c:orientation val="minMax"/>
        </c:scaling>
        <c:axPos val="b"/>
        <c:numFmt formatCode="mmm\-yy" sourceLinked="1"/>
        <c:tickLblPos val="nextTo"/>
        <c:crossAx val="65838464"/>
        <c:crosses val="autoZero"/>
        <c:auto val="1"/>
        <c:lblOffset val="100"/>
      </c:dateAx>
      <c:valAx>
        <c:axId val="65838464"/>
        <c:scaling>
          <c:orientation val="minMax"/>
        </c:scaling>
        <c:axPos val="l"/>
        <c:majorGridlines/>
        <c:numFmt formatCode="General" sourceLinked="1"/>
        <c:tickLblPos val="nextTo"/>
        <c:crossAx val="65836928"/>
        <c:crosses val="autoZero"/>
        <c:crossBetween val="between"/>
      </c:valAx>
    </c:plotArea>
    <c:plotVisOnly val="1"/>
  </c:chart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tx>
        <c:rich>
          <a:bodyPr/>
          <a:lstStyle/>
          <a:p>
            <a:pPr>
              <a:defRPr/>
            </a:pPr>
            <a:r>
              <a:rPr lang="en-US"/>
              <a:t>Carne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Hoja1!$BN$3</c:f>
              <c:strCache>
                <c:ptCount val="1"/>
                <c:pt idx="0">
                  <c:v>Valor</c:v>
                </c:pt>
              </c:strCache>
            </c:strRef>
          </c:tx>
          <c:cat>
            <c:numRef>
              <c:f>Hoja1!$BM$4:$BM$9</c:f>
              <c:numCache>
                <c:formatCode>mmm\-yy</c:formatCode>
                <c:ptCount val="6"/>
                <c:pt idx="0">
                  <c:v>40330</c:v>
                </c:pt>
                <c:pt idx="1">
                  <c:v>40360</c:v>
                </c:pt>
                <c:pt idx="2">
                  <c:v>40391</c:v>
                </c:pt>
                <c:pt idx="3">
                  <c:v>40422</c:v>
                </c:pt>
                <c:pt idx="4">
                  <c:v>40452</c:v>
                </c:pt>
                <c:pt idx="5">
                  <c:v>40483</c:v>
                </c:pt>
              </c:numCache>
            </c:numRef>
          </c:cat>
          <c:val>
            <c:numRef>
              <c:f>Hoja1!$BN$4:$BN$9</c:f>
              <c:numCache>
                <c:formatCode>General</c:formatCode>
                <c:ptCount val="6"/>
                <c:pt idx="0">
                  <c:v>144.81</c:v>
                </c:pt>
                <c:pt idx="1">
                  <c:v>145.39000000000001</c:v>
                </c:pt>
                <c:pt idx="2">
                  <c:v>152.5</c:v>
                </c:pt>
                <c:pt idx="3">
                  <c:v>152.5</c:v>
                </c:pt>
                <c:pt idx="4">
                  <c:v>154.75</c:v>
                </c:pt>
                <c:pt idx="5">
                  <c:v>156.5</c:v>
                </c:pt>
              </c:numCache>
            </c:numRef>
          </c:val>
        </c:ser>
        <c:marker val="1"/>
        <c:axId val="82156544"/>
        <c:axId val="82170624"/>
      </c:lineChart>
      <c:dateAx>
        <c:axId val="82156544"/>
        <c:scaling>
          <c:orientation val="minMax"/>
        </c:scaling>
        <c:axPos val="b"/>
        <c:numFmt formatCode="mmm\-yy" sourceLinked="1"/>
        <c:tickLblPos val="nextTo"/>
        <c:crossAx val="82170624"/>
        <c:crosses val="autoZero"/>
        <c:auto val="1"/>
        <c:lblOffset val="100"/>
      </c:dateAx>
      <c:valAx>
        <c:axId val="82170624"/>
        <c:scaling>
          <c:orientation val="minMax"/>
        </c:scaling>
        <c:axPos val="l"/>
        <c:majorGridlines/>
        <c:numFmt formatCode="General" sourceLinked="1"/>
        <c:tickLblPos val="nextTo"/>
        <c:crossAx val="8215654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layout/>
    </c:title>
    <c:plotArea>
      <c:layout/>
      <c:lineChart>
        <c:grouping val="standard"/>
        <c:ser>
          <c:idx val="0"/>
          <c:order val="0"/>
          <c:tx>
            <c:strRef>
              <c:f>Hoja1!$BQ$2:$BQ$3</c:f>
              <c:strCache>
                <c:ptCount val="1"/>
                <c:pt idx="0">
                  <c:v>POLLO Valor</c:v>
                </c:pt>
              </c:strCache>
            </c:strRef>
          </c:tx>
          <c:cat>
            <c:numRef>
              <c:f>Hoja1!$BP$4:$BP$303</c:f>
              <c:numCache>
                <c:formatCode>mmm\-yy</c:formatCode>
                <c:ptCount val="300"/>
                <c:pt idx="0">
                  <c:v>31382</c:v>
                </c:pt>
                <c:pt idx="1">
                  <c:v>31413</c:v>
                </c:pt>
                <c:pt idx="2">
                  <c:v>31444</c:v>
                </c:pt>
                <c:pt idx="3">
                  <c:v>31472</c:v>
                </c:pt>
                <c:pt idx="4">
                  <c:v>31503</c:v>
                </c:pt>
                <c:pt idx="5">
                  <c:v>31533</c:v>
                </c:pt>
                <c:pt idx="6">
                  <c:v>31564</c:v>
                </c:pt>
                <c:pt idx="7">
                  <c:v>31594</c:v>
                </c:pt>
                <c:pt idx="8">
                  <c:v>31625</c:v>
                </c:pt>
                <c:pt idx="9">
                  <c:v>31656</c:v>
                </c:pt>
                <c:pt idx="10">
                  <c:v>31686</c:v>
                </c:pt>
                <c:pt idx="11">
                  <c:v>31717</c:v>
                </c:pt>
                <c:pt idx="12">
                  <c:v>31747</c:v>
                </c:pt>
                <c:pt idx="13">
                  <c:v>31778</c:v>
                </c:pt>
                <c:pt idx="14">
                  <c:v>31809</c:v>
                </c:pt>
                <c:pt idx="15">
                  <c:v>31837</c:v>
                </c:pt>
                <c:pt idx="16">
                  <c:v>31868</c:v>
                </c:pt>
                <c:pt idx="17">
                  <c:v>31898</c:v>
                </c:pt>
                <c:pt idx="18">
                  <c:v>31929</c:v>
                </c:pt>
                <c:pt idx="19">
                  <c:v>31959</c:v>
                </c:pt>
                <c:pt idx="20">
                  <c:v>31990</c:v>
                </c:pt>
                <c:pt idx="21">
                  <c:v>32021</c:v>
                </c:pt>
                <c:pt idx="22">
                  <c:v>32051</c:v>
                </c:pt>
                <c:pt idx="23">
                  <c:v>32082</c:v>
                </c:pt>
                <c:pt idx="24">
                  <c:v>32112</c:v>
                </c:pt>
                <c:pt idx="25">
                  <c:v>32143</c:v>
                </c:pt>
                <c:pt idx="26">
                  <c:v>32174</c:v>
                </c:pt>
                <c:pt idx="27">
                  <c:v>32203</c:v>
                </c:pt>
                <c:pt idx="28">
                  <c:v>32234</c:v>
                </c:pt>
                <c:pt idx="29">
                  <c:v>32264</c:v>
                </c:pt>
                <c:pt idx="30">
                  <c:v>32295</c:v>
                </c:pt>
                <c:pt idx="31">
                  <c:v>32325</c:v>
                </c:pt>
                <c:pt idx="32">
                  <c:v>32356</c:v>
                </c:pt>
                <c:pt idx="33">
                  <c:v>32387</c:v>
                </c:pt>
                <c:pt idx="34">
                  <c:v>32417</c:v>
                </c:pt>
                <c:pt idx="35">
                  <c:v>32448</c:v>
                </c:pt>
                <c:pt idx="36">
                  <c:v>32478</c:v>
                </c:pt>
                <c:pt idx="37">
                  <c:v>32509</c:v>
                </c:pt>
                <c:pt idx="38">
                  <c:v>32540</c:v>
                </c:pt>
                <c:pt idx="39">
                  <c:v>32568</c:v>
                </c:pt>
                <c:pt idx="40">
                  <c:v>32599</c:v>
                </c:pt>
                <c:pt idx="41">
                  <c:v>32629</c:v>
                </c:pt>
                <c:pt idx="42">
                  <c:v>32660</c:v>
                </c:pt>
                <c:pt idx="43">
                  <c:v>32690</c:v>
                </c:pt>
                <c:pt idx="44">
                  <c:v>32721</c:v>
                </c:pt>
                <c:pt idx="45">
                  <c:v>32752</c:v>
                </c:pt>
                <c:pt idx="46">
                  <c:v>32782</c:v>
                </c:pt>
                <c:pt idx="47">
                  <c:v>32813</c:v>
                </c:pt>
                <c:pt idx="48">
                  <c:v>32843</c:v>
                </c:pt>
                <c:pt idx="49">
                  <c:v>32874</c:v>
                </c:pt>
                <c:pt idx="50">
                  <c:v>32905</c:v>
                </c:pt>
                <c:pt idx="51">
                  <c:v>32933</c:v>
                </c:pt>
                <c:pt idx="52">
                  <c:v>32964</c:v>
                </c:pt>
                <c:pt idx="53">
                  <c:v>32994</c:v>
                </c:pt>
                <c:pt idx="54">
                  <c:v>33025</c:v>
                </c:pt>
                <c:pt idx="55">
                  <c:v>33055</c:v>
                </c:pt>
                <c:pt idx="56">
                  <c:v>33086</c:v>
                </c:pt>
                <c:pt idx="57">
                  <c:v>33117</c:v>
                </c:pt>
                <c:pt idx="58">
                  <c:v>33147</c:v>
                </c:pt>
                <c:pt idx="59">
                  <c:v>33178</c:v>
                </c:pt>
                <c:pt idx="60">
                  <c:v>33208</c:v>
                </c:pt>
                <c:pt idx="61">
                  <c:v>33239</c:v>
                </c:pt>
                <c:pt idx="62">
                  <c:v>33270</c:v>
                </c:pt>
                <c:pt idx="63">
                  <c:v>33298</c:v>
                </c:pt>
                <c:pt idx="64">
                  <c:v>33329</c:v>
                </c:pt>
                <c:pt idx="65">
                  <c:v>33359</c:v>
                </c:pt>
                <c:pt idx="66">
                  <c:v>33390</c:v>
                </c:pt>
                <c:pt idx="67">
                  <c:v>33420</c:v>
                </c:pt>
                <c:pt idx="68">
                  <c:v>33451</c:v>
                </c:pt>
                <c:pt idx="69">
                  <c:v>33482</c:v>
                </c:pt>
                <c:pt idx="70">
                  <c:v>33512</c:v>
                </c:pt>
                <c:pt idx="71">
                  <c:v>33543</c:v>
                </c:pt>
                <c:pt idx="72">
                  <c:v>33573</c:v>
                </c:pt>
                <c:pt idx="73">
                  <c:v>33604</c:v>
                </c:pt>
                <c:pt idx="74">
                  <c:v>33635</c:v>
                </c:pt>
                <c:pt idx="75">
                  <c:v>33664</c:v>
                </c:pt>
                <c:pt idx="76">
                  <c:v>33695</c:v>
                </c:pt>
                <c:pt idx="77">
                  <c:v>33725</c:v>
                </c:pt>
                <c:pt idx="78">
                  <c:v>33756</c:v>
                </c:pt>
                <c:pt idx="79">
                  <c:v>33786</c:v>
                </c:pt>
                <c:pt idx="80">
                  <c:v>33817</c:v>
                </c:pt>
                <c:pt idx="81">
                  <c:v>33848</c:v>
                </c:pt>
                <c:pt idx="82">
                  <c:v>33878</c:v>
                </c:pt>
                <c:pt idx="83">
                  <c:v>33909</c:v>
                </c:pt>
                <c:pt idx="84">
                  <c:v>33939</c:v>
                </c:pt>
                <c:pt idx="85">
                  <c:v>33970</c:v>
                </c:pt>
                <c:pt idx="86">
                  <c:v>34001</c:v>
                </c:pt>
                <c:pt idx="87">
                  <c:v>34029</c:v>
                </c:pt>
                <c:pt idx="88">
                  <c:v>34060</c:v>
                </c:pt>
                <c:pt idx="89">
                  <c:v>34090</c:v>
                </c:pt>
                <c:pt idx="90">
                  <c:v>34121</c:v>
                </c:pt>
                <c:pt idx="91">
                  <c:v>34151</c:v>
                </c:pt>
                <c:pt idx="92">
                  <c:v>34182</c:v>
                </c:pt>
                <c:pt idx="93">
                  <c:v>34213</c:v>
                </c:pt>
                <c:pt idx="94">
                  <c:v>34243</c:v>
                </c:pt>
                <c:pt idx="95">
                  <c:v>34274</c:v>
                </c:pt>
                <c:pt idx="96">
                  <c:v>34304</c:v>
                </c:pt>
                <c:pt idx="97">
                  <c:v>34335</c:v>
                </c:pt>
                <c:pt idx="98">
                  <c:v>34366</c:v>
                </c:pt>
                <c:pt idx="99">
                  <c:v>34394</c:v>
                </c:pt>
                <c:pt idx="100">
                  <c:v>34425</c:v>
                </c:pt>
                <c:pt idx="101">
                  <c:v>34455</c:v>
                </c:pt>
                <c:pt idx="102">
                  <c:v>34486</c:v>
                </c:pt>
                <c:pt idx="103">
                  <c:v>34516</c:v>
                </c:pt>
                <c:pt idx="104">
                  <c:v>34547</c:v>
                </c:pt>
                <c:pt idx="105">
                  <c:v>34578</c:v>
                </c:pt>
                <c:pt idx="106">
                  <c:v>34608</c:v>
                </c:pt>
                <c:pt idx="107">
                  <c:v>34639</c:v>
                </c:pt>
                <c:pt idx="108">
                  <c:v>34669</c:v>
                </c:pt>
                <c:pt idx="109">
                  <c:v>34700</c:v>
                </c:pt>
                <c:pt idx="110">
                  <c:v>34731</c:v>
                </c:pt>
                <c:pt idx="111">
                  <c:v>34759</c:v>
                </c:pt>
                <c:pt idx="112">
                  <c:v>34790</c:v>
                </c:pt>
                <c:pt idx="113">
                  <c:v>34820</c:v>
                </c:pt>
                <c:pt idx="114">
                  <c:v>34851</c:v>
                </c:pt>
                <c:pt idx="115">
                  <c:v>34881</c:v>
                </c:pt>
                <c:pt idx="116">
                  <c:v>34912</c:v>
                </c:pt>
                <c:pt idx="117">
                  <c:v>34943</c:v>
                </c:pt>
                <c:pt idx="118">
                  <c:v>34973</c:v>
                </c:pt>
                <c:pt idx="119">
                  <c:v>35004</c:v>
                </c:pt>
                <c:pt idx="120">
                  <c:v>35034</c:v>
                </c:pt>
                <c:pt idx="121">
                  <c:v>35065</c:v>
                </c:pt>
                <c:pt idx="122">
                  <c:v>35096</c:v>
                </c:pt>
                <c:pt idx="123">
                  <c:v>35125</c:v>
                </c:pt>
                <c:pt idx="124">
                  <c:v>35156</c:v>
                </c:pt>
                <c:pt idx="125">
                  <c:v>35186</c:v>
                </c:pt>
                <c:pt idx="126">
                  <c:v>35217</c:v>
                </c:pt>
                <c:pt idx="127">
                  <c:v>35247</c:v>
                </c:pt>
                <c:pt idx="128">
                  <c:v>35278</c:v>
                </c:pt>
                <c:pt idx="129">
                  <c:v>35309</c:v>
                </c:pt>
                <c:pt idx="130">
                  <c:v>35339</c:v>
                </c:pt>
                <c:pt idx="131">
                  <c:v>35370</c:v>
                </c:pt>
                <c:pt idx="132">
                  <c:v>35400</c:v>
                </c:pt>
                <c:pt idx="133">
                  <c:v>35431</c:v>
                </c:pt>
                <c:pt idx="134">
                  <c:v>35462</c:v>
                </c:pt>
                <c:pt idx="135">
                  <c:v>35490</c:v>
                </c:pt>
                <c:pt idx="136">
                  <c:v>35521</c:v>
                </c:pt>
                <c:pt idx="137">
                  <c:v>35551</c:v>
                </c:pt>
                <c:pt idx="138">
                  <c:v>35582</c:v>
                </c:pt>
                <c:pt idx="139">
                  <c:v>35612</c:v>
                </c:pt>
                <c:pt idx="140">
                  <c:v>35643</c:v>
                </c:pt>
                <c:pt idx="141">
                  <c:v>35674</c:v>
                </c:pt>
                <c:pt idx="142">
                  <c:v>35704</c:v>
                </c:pt>
                <c:pt idx="143">
                  <c:v>35735</c:v>
                </c:pt>
                <c:pt idx="144">
                  <c:v>35765</c:v>
                </c:pt>
                <c:pt idx="145">
                  <c:v>35796</c:v>
                </c:pt>
                <c:pt idx="146">
                  <c:v>35827</c:v>
                </c:pt>
                <c:pt idx="147">
                  <c:v>35855</c:v>
                </c:pt>
                <c:pt idx="148">
                  <c:v>35886</c:v>
                </c:pt>
                <c:pt idx="149">
                  <c:v>35916</c:v>
                </c:pt>
                <c:pt idx="150">
                  <c:v>35947</c:v>
                </c:pt>
                <c:pt idx="151">
                  <c:v>35977</c:v>
                </c:pt>
                <c:pt idx="152">
                  <c:v>36008</c:v>
                </c:pt>
                <c:pt idx="153">
                  <c:v>36039</c:v>
                </c:pt>
                <c:pt idx="154">
                  <c:v>36069</c:v>
                </c:pt>
                <c:pt idx="155">
                  <c:v>36100</c:v>
                </c:pt>
                <c:pt idx="156">
                  <c:v>36130</c:v>
                </c:pt>
                <c:pt idx="157">
                  <c:v>36161</c:v>
                </c:pt>
                <c:pt idx="158">
                  <c:v>36192</c:v>
                </c:pt>
                <c:pt idx="159">
                  <c:v>36220</c:v>
                </c:pt>
                <c:pt idx="160">
                  <c:v>36251</c:v>
                </c:pt>
                <c:pt idx="161">
                  <c:v>36281</c:v>
                </c:pt>
                <c:pt idx="162">
                  <c:v>36312</c:v>
                </c:pt>
                <c:pt idx="163">
                  <c:v>36342</c:v>
                </c:pt>
                <c:pt idx="164">
                  <c:v>36373</c:v>
                </c:pt>
                <c:pt idx="165">
                  <c:v>36404</c:v>
                </c:pt>
                <c:pt idx="166">
                  <c:v>36434</c:v>
                </c:pt>
                <c:pt idx="167">
                  <c:v>36465</c:v>
                </c:pt>
                <c:pt idx="168">
                  <c:v>36495</c:v>
                </c:pt>
                <c:pt idx="169">
                  <c:v>36526</c:v>
                </c:pt>
                <c:pt idx="170">
                  <c:v>36557</c:v>
                </c:pt>
                <c:pt idx="171">
                  <c:v>36586</c:v>
                </c:pt>
                <c:pt idx="172">
                  <c:v>36617</c:v>
                </c:pt>
                <c:pt idx="173">
                  <c:v>36647</c:v>
                </c:pt>
                <c:pt idx="174">
                  <c:v>36678</c:v>
                </c:pt>
                <c:pt idx="175">
                  <c:v>36708</c:v>
                </c:pt>
                <c:pt idx="176">
                  <c:v>36739</c:v>
                </c:pt>
                <c:pt idx="177">
                  <c:v>36770</c:v>
                </c:pt>
                <c:pt idx="178">
                  <c:v>36800</c:v>
                </c:pt>
                <c:pt idx="179">
                  <c:v>36831</c:v>
                </c:pt>
                <c:pt idx="180">
                  <c:v>36861</c:v>
                </c:pt>
                <c:pt idx="181">
                  <c:v>36892</c:v>
                </c:pt>
                <c:pt idx="182">
                  <c:v>36923</c:v>
                </c:pt>
                <c:pt idx="183">
                  <c:v>36951</c:v>
                </c:pt>
                <c:pt idx="184">
                  <c:v>36982</c:v>
                </c:pt>
                <c:pt idx="185">
                  <c:v>37012</c:v>
                </c:pt>
                <c:pt idx="186">
                  <c:v>37043</c:v>
                </c:pt>
                <c:pt idx="187">
                  <c:v>37073</c:v>
                </c:pt>
                <c:pt idx="188">
                  <c:v>37104</c:v>
                </c:pt>
                <c:pt idx="189">
                  <c:v>37135</c:v>
                </c:pt>
                <c:pt idx="190">
                  <c:v>37165</c:v>
                </c:pt>
                <c:pt idx="191">
                  <c:v>37196</c:v>
                </c:pt>
                <c:pt idx="192">
                  <c:v>37226</c:v>
                </c:pt>
                <c:pt idx="193">
                  <c:v>37257</c:v>
                </c:pt>
                <c:pt idx="194">
                  <c:v>37288</c:v>
                </c:pt>
                <c:pt idx="195">
                  <c:v>37316</c:v>
                </c:pt>
                <c:pt idx="196">
                  <c:v>37347</c:v>
                </c:pt>
                <c:pt idx="197">
                  <c:v>37377</c:v>
                </c:pt>
                <c:pt idx="198">
                  <c:v>37408</c:v>
                </c:pt>
                <c:pt idx="199">
                  <c:v>37438</c:v>
                </c:pt>
                <c:pt idx="200">
                  <c:v>37469</c:v>
                </c:pt>
                <c:pt idx="201">
                  <c:v>37500</c:v>
                </c:pt>
                <c:pt idx="202">
                  <c:v>37530</c:v>
                </c:pt>
                <c:pt idx="203">
                  <c:v>37561</c:v>
                </c:pt>
                <c:pt idx="204">
                  <c:v>37591</c:v>
                </c:pt>
                <c:pt idx="205">
                  <c:v>37622</c:v>
                </c:pt>
                <c:pt idx="206">
                  <c:v>37653</c:v>
                </c:pt>
                <c:pt idx="207">
                  <c:v>37681</c:v>
                </c:pt>
                <c:pt idx="208">
                  <c:v>37712</c:v>
                </c:pt>
                <c:pt idx="209">
                  <c:v>37742</c:v>
                </c:pt>
                <c:pt idx="210">
                  <c:v>37773</c:v>
                </c:pt>
                <c:pt idx="211">
                  <c:v>37803</c:v>
                </c:pt>
                <c:pt idx="212">
                  <c:v>37834</c:v>
                </c:pt>
                <c:pt idx="213">
                  <c:v>37865</c:v>
                </c:pt>
                <c:pt idx="214">
                  <c:v>37895</c:v>
                </c:pt>
                <c:pt idx="215">
                  <c:v>37926</c:v>
                </c:pt>
                <c:pt idx="216">
                  <c:v>37956</c:v>
                </c:pt>
                <c:pt idx="217">
                  <c:v>37987</c:v>
                </c:pt>
                <c:pt idx="218">
                  <c:v>38018</c:v>
                </c:pt>
                <c:pt idx="219">
                  <c:v>38047</c:v>
                </c:pt>
                <c:pt idx="220">
                  <c:v>38078</c:v>
                </c:pt>
                <c:pt idx="221">
                  <c:v>38108</c:v>
                </c:pt>
                <c:pt idx="222">
                  <c:v>38139</c:v>
                </c:pt>
                <c:pt idx="223">
                  <c:v>38169</c:v>
                </c:pt>
                <c:pt idx="224">
                  <c:v>38200</c:v>
                </c:pt>
                <c:pt idx="225">
                  <c:v>38231</c:v>
                </c:pt>
                <c:pt idx="226">
                  <c:v>38261</c:v>
                </c:pt>
                <c:pt idx="227">
                  <c:v>38292</c:v>
                </c:pt>
                <c:pt idx="228">
                  <c:v>38322</c:v>
                </c:pt>
                <c:pt idx="229">
                  <c:v>38353</c:v>
                </c:pt>
                <c:pt idx="230">
                  <c:v>38384</c:v>
                </c:pt>
                <c:pt idx="231">
                  <c:v>38412</c:v>
                </c:pt>
                <c:pt idx="232">
                  <c:v>38443</c:v>
                </c:pt>
                <c:pt idx="233">
                  <c:v>38473</c:v>
                </c:pt>
                <c:pt idx="234">
                  <c:v>38504</c:v>
                </c:pt>
                <c:pt idx="235">
                  <c:v>38534</c:v>
                </c:pt>
                <c:pt idx="236">
                  <c:v>38565</c:v>
                </c:pt>
                <c:pt idx="237">
                  <c:v>38596</c:v>
                </c:pt>
                <c:pt idx="238">
                  <c:v>38626</c:v>
                </c:pt>
                <c:pt idx="239">
                  <c:v>38657</c:v>
                </c:pt>
                <c:pt idx="240">
                  <c:v>38687</c:v>
                </c:pt>
                <c:pt idx="241">
                  <c:v>38718</c:v>
                </c:pt>
                <c:pt idx="242">
                  <c:v>38749</c:v>
                </c:pt>
                <c:pt idx="243">
                  <c:v>38777</c:v>
                </c:pt>
                <c:pt idx="244">
                  <c:v>38808</c:v>
                </c:pt>
                <c:pt idx="245">
                  <c:v>38838</c:v>
                </c:pt>
                <c:pt idx="246">
                  <c:v>38869</c:v>
                </c:pt>
                <c:pt idx="247">
                  <c:v>38899</c:v>
                </c:pt>
                <c:pt idx="248">
                  <c:v>38930</c:v>
                </c:pt>
                <c:pt idx="249">
                  <c:v>38961</c:v>
                </c:pt>
                <c:pt idx="250">
                  <c:v>38991</c:v>
                </c:pt>
                <c:pt idx="251">
                  <c:v>39022</c:v>
                </c:pt>
                <c:pt idx="252">
                  <c:v>39052</c:v>
                </c:pt>
                <c:pt idx="253">
                  <c:v>39083</c:v>
                </c:pt>
                <c:pt idx="254">
                  <c:v>39114</c:v>
                </c:pt>
                <c:pt idx="255">
                  <c:v>39142</c:v>
                </c:pt>
                <c:pt idx="256">
                  <c:v>39173</c:v>
                </c:pt>
                <c:pt idx="257">
                  <c:v>39203</c:v>
                </c:pt>
                <c:pt idx="258">
                  <c:v>39234</c:v>
                </c:pt>
                <c:pt idx="259">
                  <c:v>39264</c:v>
                </c:pt>
                <c:pt idx="260">
                  <c:v>39295</c:v>
                </c:pt>
                <c:pt idx="261">
                  <c:v>39326</c:v>
                </c:pt>
                <c:pt idx="262">
                  <c:v>39356</c:v>
                </c:pt>
                <c:pt idx="263">
                  <c:v>39387</c:v>
                </c:pt>
                <c:pt idx="264">
                  <c:v>39417</c:v>
                </c:pt>
                <c:pt idx="265">
                  <c:v>39448</c:v>
                </c:pt>
                <c:pt idx="266">
                  <c:v>39479</c:v>
                </c:pt>
                <c:pt idx="267">
                  <c:v>39508</c:v>
                </c:pt>
                <c:pt idx="268">
                  <c:v>39539</c:v>
                </c:pt>
                <c:pt idx="269">
                  <c:v>39569</c:v>
                </c:pt>
                <c:pt idx="270">
                  <c:v>39600</c:v>
                </c:pt>
                <c:pt idx="271">
                  <c:v>39630</c:v>
                </c:pt>
                <c:pt idx="272">
                  <c:v>39661</c:v>
                </c:pt>
                <c:pt idx="273">
                  <c:v>39692</c:v>
                </c:pt>
                <c:pt idx="274">
                  <c:v>39722</c:v>
                </c:pt>
                <c:pt idx="275">
                  <c:v>39753</c:v>
                </c:pt>
                <c:pt idx="276">
                  <c:v>39783</c:v>
                </c:pt>
                <c:pt idx="277">
                  <c:v>39814</c:v>
                </c:pt>
                <c:pt idx="278">
                  <c:v>39845</c:v>
                </c:pt>
                <c:pt idx="279">
                  <c:v>39873</c:v>
                </c:pt>
                <c:pt idx="280">
                  <c:v>39904</c:v>
                </c:pt>
                <c:pt idx="281">
                  <c:v>39934</c:v>
                </c:pt>
                <c:pt idx="282">
                  <c:v>39965</c:v>
                </c:pt>
                <c:pt idx="283">
                  <c:v>39995</c:v>
                </c:pt>
                <c:pt idx="284">
                  <c:v>40026</c:v>
                </c:pt>
                <c:pt idx="285">
                  <c:v>40057</c:v>
                </c:pt>
                <c:pt idx="286">
                  <c:v>40087</c:v>
                </c:pt>
                <c:pt idx="287">
                  <c:v>40118</c:v>
                </c:pt>
                <c:pt idx="288">
                  <c:v>40148</c:v>
                </c:pt>
                <c:pt idx="289">
                  <c:v>40179</c:v>
                </c:pt>
                <c:pt idx="290">
                  <c:v>40210</c:v>
                </c:pt>
                <c:pt idx="291">
                  <c:v>40238</c:v>
                </c:pt>
                <c:pt idx="292">
                  <c:v>40269</c:v>
                </c:pt>
                <c:pt idx="293">
                  <c:v>40299</c:v>
                </c:pt>
                <c:pt idx="294">
                  <c:v>40330</c:v>
                </c:pt>
                <c:pt idx="295">
                  <c:v>40360</c:v>
                </c:pt>
                <c:pt idx="296">
                  <c:v>40391</c:v>
                </c:pt>
                <c:pt idx="297">
                  <c:v>40422</c:v>
                </c:pt>
                <c:pt idx="298">
                  <c:v>40452</c:v>
                </c:pt>
                <c:pt idx="299">
                  <c:v>40483</c:v>
                </c:pt>
              </c:numCache>
            </c:numRef>
          </c:cat>
          <c:val>
            <c:numRef>
              <c:f>Hoja1!$BQ$4:$BQ$303</c:f>
              <c:numCache>
                <c:formatCode>General</c:formatCode>
                <c:ptCount val="300"/>
                <c:pt idx="0">
                  <c:v>39.25</c:v>
                </c:pt>
                <c:pt idx="1">
                  <c:v>38.190000000000012</c:v>
                </c:pt>
                <c:pt idx="2">
                  <c:v>38.410000000000004</c:v>
                </c:pt>
                <c:pt idx="3">
                  <c:v>38.56</c:v>
                </c:pt>
                <c:pt idx="4">
                  <c:v>37.790000000000013</c:v>
                </c:pt>
                <c:pt idx="5">
                  <c:v>38.590000000000003</c:v>
                </c:pt>
                <c:pt idx="6">
                  <c:v>39.94</c:v>
                </c:pt>
                <c:pt idx="7">
                  <c:v>44.34</c:v>
                </c:pt>
                <c:pt idx="8">
                  <c:v>48.120000000000012</c:v>
                </c:pt>
                <c:pt idx="9">
                  <c:v>45.65</c:v>
                </c:pt>
                <c:pt idx="10">
                  <c:v>45.43</c:v>
                </c:pt>
                <c:pt idx="11">
                  <c:v>44.74</c:v>
                </c:pt>
                <c:pt idx="12">
                  <c:v>44.01</c:v>
                </c:pt>
                <c:pt idx="13">
                  <c:v>43.47</c:v>
                </c:pt>
                <c:pt idx="14">
                  <c:v>43.18</c:v>
                </c:pt>
                <c:pt idx="15">
                  <c:v>41.9</c:v>
                </c:pt>
                <c:pt idx="16">
                  <c:v>41.14</c:v>
                </c:pt>
                <c:pt idx="17">
                  <c:v>41.07</c:v>
                </c:pt>
                <c:pt idx="18">
                  <c:v>40.590000000000003</c:v>
                </c:pt>
                <c:pt idx="19">
                  <c:v>39.97</c:v>
                </c:pt>
                <c:pt idx="20">
                  <c:v>41.43</c:v>
                </c:pt>
                <c:pt idx="21">
                  <c:v>41.68</c:v>
                </c:pt>
                <c:pt idx="22">
                  <c:v>41.1</c:v>
                </c:pt>
                <c:pt idx="23">
                  <c:v>39.720000000000013</c:v>
                </c:pt>
                <c:pt idx="24">
                  <c:v>39.17</c:v>
                </c:pt>
                <c:pt idx="25">
                  <c:v>39.25</c:v>
                </c:pt>
                <c:pt idx="26">
                  <c:v>39.83</c:v>
                </c:pt>
                <c:pt idx="27">
                  <c:v>40.120000000000012</c:v>
                </c:pt>
                <c:pt idx="28">
                  <c:v>40.590000000000003</c:v>
                </c:pt>
                <c:pt idx="29">
                  <c:v>42.7</c:v>
                </c:pt>
                <c:pt idx="30">
                  <c:v>45.790000000000013</c:v>
                </c:pt>
                <c:pt idx="31">
                  <c:v>49.98</c:v>
                </c:pt>
                <c:pt idx="32">
                  <c:v>50.96</c:v>
                </c:pt>
                <c:pt idx="33">
                  <c:v>51.65</c:v>
                </c:pt>
                <c:pt idx="34">
                  <c:v>49.47</c:v>
                </c:pt>
                <c:pt idx="35">
                  <c:v>47.9</c:v>
                </c:pt>
                <c:pt idx="36">
                  <c:v>47.65</c:v>
                </c:pt>
                <c:pt idx="37">
                  <c:v>48.63</c:v>
                </c:pt>
                <c:pt idx="38">
                  <c:v>48.45</c:v>
                </c:pt>
                <c:pt idx="39">
                  <c:v>49.32</c:v>
                </c:pt>
                <c:pt idx="40">
                  <c:v>50.2</c:v>
                </c:pt>
                <c:pt idx="41">
                  <c:v>51.98</c:v>
                </c:pt>
                <c:pt idx="42">
                  <c:v>52.63</c:v>
                </c:pt>
                <c:pt idx="43">
                  <c:v>51.54</c:v>
                </c:pt>
                <c:pt idx="44">
                  <c:v>51.21</c:v>
                </c:pt>
                <c:pt idx="45">
                  <c:v>50.6</c:v>
                </c:pt>
                <c:pt idx="46">
                  <c:v>49.07</c:v>
                </c:pt>
                <c:pt idx="47">
                  <c:v>47.43</c:v>
                </c:pt>
                <c:pt idx="48">
                  <c:v>47.43</c:v>
                </c:pt>
                <c:pt idx="49">
                  <c:v>47.83</c:v>
                </c:pt>
                <c:pt idx="50">
                  <c:v>48.6</c:v>
                </c:pt>
                <c:pt idx="51">
                  <c:v>50.34</c:v>
                </c:pt>
                <c:pt idx="52">
                  <c:v>49.07</c:v>
                </c:pt>
                <c:pt idx="53">
                  <c:v>49.03</c:v>
                </c:pt>
                <c:pt idx="54">
                  <c:v>50.27</c:v>
                </c:pt>
                <c:pt idx="55">
                  <c:v>50.05</c:v>
                </c:pt>
                <c:pt idx="56">
                  <c:v>49.720000000000013</c:v>
                </c:pt>
                <c:pt idx="57">
                  <c:v>49.58</c:v>
                </c:pt>
                <c:pt idx="58">
                  <c:v>48.67</c:v>
                </c:pt>
                <c:pt idx="59">
                  <c:v>48.34</c:v>
                </c:pt>
                <c:pt idx="60">
                  <c:v>47.5</c:v>
                </c:pt>
                <c:pt idx="61">
                  <c:v>47.690000000000012</c:v>
                </c:pt>
                <c:pt idx="62">
                  <c:v>48.78</c:v>
                </c:pt>
                <c:pt idx="63">
                  <c:v>48.52</c:v>
                </c:pt>
                <c:pt idx="64">
                  <c:v>47.9</c:v>
                </c:pt>
                <c:pt idx="65">
                  <c:v>48.3</c:v>
                </c:pt>
                <c:pt idx="66">
                  <c:v>47.5</c:v>
                </c:pt>
                <c:pt idx="67">
                  <c:v>48.6</c:v>
                </c:pt>
                <c:pt idx="68">
                  <c:v>47.5</c:v>
                </c:pt>
                <c:pt idx="69">
                  <c:v>47.5</c:v>
                </c:pt>
                <c:pt idx="70">
                  <c:v>48.160000000000011</c:v>
                </c:pt>
                <c:pt idx="71">
                  <c:v>47.14</c:v>
                </c:pt>
                <c:pt idx="72">
                  <c:v>47.25</c:v>
                </c:pt>
                <c:pt idx="73">
                  <c:v>47.8</c:v>
                </c:pt>
                <c:pt idx="74">
                  <c:v>46.52</c:v>
                </c:pt>
                <c:pt idx="75">
                  <c:v>47.14</c:v>
                </c:pt>
                <c:pt idx="76">
                  <c:v>47.03</c:v>
                </c:pt>
                <c:pt idx="77">
                  <c:v>47.07</c:v>
                </c:pt>
                <c:pt idx="78">
                  <c:v>47.54</c:v>
                </c:pt>
                <c:pt idx="79">
                  <c:v>48.3</c:v>
                </c:pt>
                <c:pt idx="80">
                  <c:v>48.85</c:v>
                </c:pt>
                <c:pt idx="81">
                  <c:v>48.89</c:v>
                </c:pt>
                <c:pt idx="82">
                  <c:v>47.9</c:v>
                </c:pt>
                <c:pt idx="83">
                  <c:v>49.290000000000013</c:v>
                </c:pt>
                <c:pt idx="84">
                  <c:v>49.25</c:v>
                </c:pt>
                <c:pt idx="85">
                  <c:v>50.48</c:v>
                </c:pt>
                <c:pt idx="86">
                  <c:v>51.05</c:v>
                </c:pt>
                <c:pt idx="87">
                  <c:v>52.18</c:v>
                </c:pt>
                <c:pt idx="88">
                  <c:v>53.51</c:v>
                </c:pt>
                <c:pt idx="89">
                  <c:v>56.33</c:v>
                </c:pt>
                <c:pt idx="90">
                  <c:v>55.93</c:v>
                </c:pt>
                <c:pt idx="91">
                  <c:v>56.7</c:v>
                </c:pt>
                <c:pt idx="92">
                  <c:v>57.93</c:v>
                </c:pt>
                <c:pt idx="93">
                  <c:v>57.58</c:v>
                </c:pt>
                <c:pt idx="94">
                  <c:v>55.67</c:v>
                </c:pt>
                <c:pt idx="95">
                  <c:v>55.08</c:v>
                </c:pt>
                <c:pt idx="96">
                  <c:v>53.67</c:v>
                </c:pt>
                <c:pt idx="97">
                  <c:v>52.8</c:v>
                </c:pt>
                <c:pt idx="98">
                  <c:v>53.63</c:v>
                </c:pt>
                <c:pt idx="99">
                  <c:v>55.45</c:v>
                </c:pt>
                <c:pt idx="100">
                  <c:v>56</c:v>
                </c:pt>
                <c:pt idx="101">
                  <c:v>58.94</c:v>
                </c:pt>
                <c:pt idx="102">
                  <c:v>59.35</c:v>
                </c:pt>
                <c:pt idx="103">
                  <c:v>57.98</c:v>
                </c:pt>
                <c:pt idx="104">
                  <c:v>55.89</c:v>
                </c:pt>
                <c:pt idx="105">
                  <c:v>56.13</c:v>
                </c:pt>
                <c:pt idx="106">
                  <c:v>54.33</c:v>
                </c:pt>
                <c:pt idx="107">
                  <c:v>51.67</c:v>
                </c:pt>
                <c:pt idx="108">
                  <c:v>51.25</c:v>
                </c:pt>
                <c:pt idx="109">
                  <c:v>51.25</c:v>
                </c:pt>
                <c:pt idx="110">
                  <c:v>51.44</c:v>
                </c:pt>
                <c:pt idx="111">
                  <c:v>51.85</c:v>
                </c:pt>
                <c:pt idx="112">
                  <c:v>51.38</c:v>
                </c:pt>
                <c:pt idx="113">
                  <c:v>52.33</c:v>
                </c:pt>
                <c:pt idx="114">
                  <c:v>54.11</c:v>
                </c:pt>
                <c:pt idx="115">
                  <c:v>56.4</c:v>
                </c:pt>
                <c:pt idx="116">
                  <c:v>59.47</c:v>
                </c:pt>
                <c:pt idx="117">
                  <c:v>60.63</c:v>
                </c:pt>
                <c:pt idx="118">
                  <c:v>58.720000000000013</c:v>
                </c:pt>
                <c:pt idx="119">
                  <c:v>59.65</c:v>
                </c:pt>
                <c:pt idx="120">
                  <c:v>58.57</c:v>
                </c:pt>
                <c:pt idx="121">
                  <c:v>58.45</c:v>
                </c:pt>
                <c:pt idx="122">
                  <c:v>56.83</c:v>
                </c:pt>
                <c:pt idx="123">
                  <c:v>55.120000000000012</c:v>
                </c:pt>
                <c:pt idx="124">
                  <c:v>56.02</c:v>
                </c:pt>
                <c:pt idx="125">
                  <c:v>60.32</c:v>
                </c:pt>
                <c:pt idx="126">
                  <c:v>64.64</c:v>
                </c:pt>
                <c:pt idx="127">
                  <c:v>66.260000000000005</c:v>
                </c:pt>
                <c:pt idx="128">
                  <c:v>66.7</c:v>
                </c:pt>
                <c:pt idx="129">
                  <c:v>66.7</c:v>
                </c:pt>
                <c:pt idx="130">
                  <c:v>65.679999999999978</c:v>
                </c:pt>
                <c:pt idx="131">
                  <c:v>65.83</c:v>
                </c:pt>
                <c:pt idx="132">
                  <c:v>65.19</c:v>
                </c:pt>
                <c:pt idx="133">
                  <c:v>64.2</c:v>
                </c:pt>
                <c:pt idx="134">
                  <c:v>62.54</c:v>
                </c:pt>
                <c:pt idx="135">
                  <c:v>61.82</c:v>
                </c:pt>
                <c:pt idx="136">
                  <c:v>61.3</c:v>
                </c:pt>
                <c:pt idx="137">
                  <c:v>60.89</c:v>
                </c:pt>
                <c:pt idx="138">
                  <c:v>60.89</c:v>
                </c:pt>
                <c:pt idx="139">
                  <c:v>61.3</c:v>
                </c:pt>
                <c:pt idx="140">
                  <c:v>62.71</c:v>
                </c:pt>
                <c:pt idx="141">
                  <c:v>63.05</c:v>
                </c:pt>
                <c:pt idx="142">
                  <c:v>59.63</c:v>
                </c:pt>
                <c:pt idx="143">
                  <c:v>57.56</c:v>
                </c:pt>
                <c:pt idx="144">
                  <c:v>55.98</c:v>
                </c:pt>
                <c:pt idx="145">
                  <c:v>55.5</c:v>
                </c:pt>
                <c:pt idx="146">
                  <c:v>55.81</c:v>
                </c:pt>
                <c:pt idx="147">
                  <c:v>56.92</c:v>
                </c:pt>
                <c:pt idx="148">
                  <c:v>57.620000000000012</c:v>
                </c:pt>
                <c:pt idx="149">
                  <c:v>59.08</c:v>
                </c:pt>
                <c:pt idx="150">
                  <c:v>62.54</c:v>
                </c:pt>
                <c:pt idx="151">
                  <c:v>67.34</c:v>
                </c:pt>
                <c:pt idx="152">
                  <c:v>70.849999999999994</c:v>
                </c:pt>
                <c:pt idx="153">
                  <c:v>71.06</c:v>
                </c:pt>
                <c:pt idx="154">
                  <c:v>69.149999999999991</c:v>
                </c:pt>
                <c:pt idx="155">
                  <c:v>67.099999999999994</c:v>
                </c:pt>
                <c:pt idx="156">
                  <c:v>64.900000000000006</c:v>
                </c:pt>
                <c:pt idx="157">
                  <c:v>62.93</c:v>
                </c:pt>
                <c:pt idx="158">
                  <c:v>61.25</c:v>
                </c:pt>
                <c:pt idx="159">
                  <c:v>59</c:v>
                </c:pt>
                <c:pt idx="160">
                  <c:v>57.71</c:v>
                </c:pt>
                <c:pt idx="161">
                  <c:v>59.6</c:v>
                </c:pt>
                <c:pt idx="162">
                  <c:v>60.96</c:v>
                </c:pt>
                <c:pt idx="163">
                  <c:v>61.13</c:v>
                </c:pt>
                <c:pt idx="164">
                  <c:v>60.41</c:v>
                </c:pt>
                <c:pt idx="165">
                  <c:v>60.92</c:v>
                </c:pt>
                <c:pt idx="166">
                  <c:v>58.67</c:v>
                </c:pt>
                <c:pt idx="167">
                  <c:v>58.5</c:v>
                </c:pt>
                <c:pt idx="168">
                  <c:v>58.5</c:v>
                </c:pt>
                <c:pt idx="169">
                  <c:v>58.230000000000011</c:v>
                </c:pt>
                <c:pt idx="170">
                  <c:v>57.63</c:v>
                </c:pt>
                <c:pt idx="171">
                  <c:v>57.25</c:v>
                </c:pt>
                <c:pt idx="172">
                  <c:v>57.25</c:v>
                </c:pt>
                <c:pt idx="173">
                  <c:v>57.760000000000012</c:v>
                </c:pt>
                <c:pt idx="174">
                  <c:v>59.120000000000012</c:v>
                </c:pt>
                <c:pt idx="175">
                  <c:v>59.760000000000012</c:v>
                </c:pt>
                <c:pt idx="176">
                  <c:v>60.17</c:v>
                </c:pt>
                <c:pt idx="177">
                  <c:v>61.7</c:v>
                </c:pt>
                <c:pt idx="178">
                  <c:v>61.53</c:v>
                </c:pt>
                <c:pt idx="179">
                  <c:v>61.5</c:v>
                </c:pt>
                <c:pt idx="180">
                  <c:v>61.5</c:v>
                </c:pt>
                <c:pt idx="181">
                  <c:v>61.54</c:v>
                </c:pt>
                <c:pt idx="182">
                  <c:v>61.77</c:v>
                </c:pt>
                <c:pt idx="183">
                  <c:v>62</c:v>
                </c:pt>
                <c:pt idx="184">
                  <c:v>62.06</c:v>
                </c:pt>
                <c:pt idx="185">
                  <c:v>63.04</c:v>
                </c:pt>
                <c:pt idx="186">
                  <c:v>63.54</c:v>
                </c:pt>
                <c:pt idx="187">
                  <c:v>64.27</c:v>
                </c:pt>
                <c:pt idx="188">
                  <c:v>65.58</c:v>
                </c:pt>
                <c:pt idx="189">
                  <c:v>66.48</c:v>
                </c:pt>
                <c:pt idx="190">
                  <c:v>65.7</c:v>
                </c:pt>
                <c:pt idx="191">
                  <c:v>64.33</c:v>
                </c:pt>
                <c:pt idx="192">
                  <c:v>63.230000000000011</c:v>
                </c:pt>
                <c:pt idx="193">
                  <c:v>62.94</c:v>
                </c:pt>
                <c:pt idx="194">
                  <c:v>62.92</c:v>
                </c:pt>
                <c:pt idx="195">
                  <c:v>62.730000000000011</c:v>
                </c:pt>
                <c:pt idx="196">
                  <c:v>62.5</c:v>
                </c:pt>
                <c:pt idx="197">
                  <c:v>63.35</c:v>
                </c:pt>
                <c:pt idx="198">
                  <c:v>63.8</c:v>
                </c:pt>
                <c:pt idx="199">
                  <c:v>64.209999999999994</c:v>
                </c:pt>
                <c:pt idx="200">
                  <c:v>64.11</c:v>
                </c:pt>
                <c:pt idx="201">
                  <c:v>64.040000000000006</c:v>
                </c:pt>
                <c:pt idx="202">
                  <c:v>63</c:v>
                </c:pt>
                <c:pt idx="203">
                  <c:v>61.9</c:v>
                </c:pt>
                <c:pt idx="204">
                  <c:v>61.49</c:v>
                </c:pt>
                <c:pt idx="205">
                  <c:v>62.27</c:v>
                </c:pt>
                <c:pt idx="206">
                  <c:v>63.13</c:v>
                </c:pt>
                <c:pt idx="207">
                  <c:v>63.86</c:v>
                </c:pt>
                <c:pt idx="208">
                  <c:v>63.53</c:v>
                </c:pt>
                <c:pt idx="209">
                  <c:v>64.599999999999994</c:v>
                </c:pt>
                <c:pt idx="210">
                  <c:v>65.989999999999995</c:v>
                </c:pt>
                <c:pt idx="211">
                  <c:v>67.5</c:v>
                </c:pt>
                <c:pt idx="212">
                  <c:v>68.5</c:v>
                </c:pt>
                <c:pt idx="213">
                  <c:v>69.23</c:v>
                </c:pt>
                <c:pt idx="214">
                  <c:v>68.569999999999993</c:v>
                </c:pt>
                <c:pt idx="215">
                  <c:v>68.36</c:v>
                </c:pt>
                <c:pt idx="216">
                  <c:v>68.98</c:v>
                </c:pt>
                <c:pt idx="217">
                  <c:v>69.58</c:v>
                </c:pt>
                <c:pt idx="218">
                  <c:v>71.59</c:v>
                </c:pt>
                <c:pt idx="219">
                  <c:v>73.09</c:v>
                </c:pt>
                <c:pt idx="220">
                  <c:v>74.75</c:v>
                </c:pt>
                <c:pt idx="221">
                  <c:v>76.59</c:v>
                </c:pt>
                <c:pt idx="222">
                  <c:v>79.63</c:v>
                </c:pt>
                <c:pt idx="223">
                  <c:v>80.940000000000026</c:v>
                </c:pt>
                <c:pt idx="224">
                  <c:v>80.099999999999994</c:v>
                </c:pt>
                <c:pt idx="225">
                  <c:v>78.16</c:v>
                </c:pt>
                <c:pt idx="226">
                  <c:v>76</c:v>
                </c:pt>
                <c:pt idx="227">
                  <c:v>74.709999999999994</c:v>
                </c:pt>
                <c:pt idx="228">
                  <c:v>73.599999999999994</c:v>
                </c:pt>
                <c:pt idx="229">
                  <c:v>73.440000000000026</c:v>
                </c:pt>
                <c:pt idx="230">
                  <c:v>73.75</c:v>
                </c:pt>
                <c:pt idx="231">
                  <c:v>73.88</c:v>
                </c:pt>
                <c:pt idx="232">
                  <c:v>74</c:v>
                </c:pt>
                <c:pt idx="233">
                  <c:v>74.290000000000006</c:v>
                </c:pt>
                <c:pt idx="234">
                  <c:v>74.48</c:v>
                </c:pt>
                <c:pt idx="235">
                  <c:v>74.75</c:v>
                </c:pt>
                <c:pt idx="236">
                  <c:v>74.77</c:v>
                </c:pt>
                <c:pt idx="237">
                  <c:v>75.19</c:v>
                </c:pt>
                <c:pt idx="238">
                  <c:v>74.38</c:v>
                </c:pt>
                <c:pt idx="239">
                  <c:v>72.69</c:v>
                </c:pt>
                <c:pt idx="240">
                  <c:v>71.209999999999994</c:v>
                </c:pt>
                <c:pt idx="241">
                  <c:v>69.86</c:v>
                </c:pt>
                <c:pt idx="242">
                  <c:v>69.179999999999978</c:v>
                </c:pt>
                <c:pt idx="243">
                  <c:v>68.290000000000006</c:v>
                </c:pt>
                <c:pt idx="244">
                  <c:v>67.52</c:v>
                </c:pt>
                <c:pt idx="245">
                  <c:v>67.86999999999999</c:v>
                </c:pt>
                <c:pt idx="246">
                  <c:v>68.98</c:v>
                </c:pt>
                <c:pt idx="247">
                  <c:v>69.900000000000006</c:v>
                </c:pt>
                <c:pt idx="248">
                  <c:v>70.42</c:v>
                </c:pt>
                <c:pt idx="249">
                  <c:v>70.69</c:v>
                </c:pt>
                <c:pt idx="250">
                  <c:v>69.649999999999991</c:v>
                </c:pt>
                <c:pt idx="251">
                  <c:v>69</c:v>
                </c:pt>
                <c:pt idx="252">
                  <c:v>69.349999999999994</c:v>
                </c:pt>
                <c:pt idx="253">
                  <c:v>71.33</c:v>
                </c:pt>
                <c:pt idx="254">
                  <c:v>73.77</c:v>
                </c:pt>
                <c:pt idx="255">
                  <c:v>76.36999999999999</c:v>
                </c:pt>
                <c:pt idx="256">
                  <c:v>78.099999999999994</c:v>
                </c:pt>
                <c:pt idx="257">
                  <c:v>79.52</c:v>
                </c:pt>
                <c:pt idx="258">
                  <c:v>80.75</c:v>
                </c:pt>
                <c:pt idx="259">
                  <c:v>81.169999999999987</c:v>
                </c:pt>
                <c:pt idx="260">
                  <c:v>81.27</c:v>
                </c:pt>
                <c:pt idx="261">
                  <c:v>81.55</c:v>
                </c:pt>
                <c:pt idx="262">
                  <c:v>79.75</c:v>
                </c:pt>
                <c:pt idx="263">
                  <c:v>77.77</c:v>
                </c:pt>
                <c:pt idx="264">
                  <c:v>76.849999999999994</c:v>
                </c:pt>
                <c:pt idx="265">
                  <c:v>77.25</c:v>
                </c:pt>
                <c:pt idx="266">
                  <c:v>79.149999999999991</c:v>
                </c:pt>
                <c:pt idx="267">
                  <c:v>81.23</c:v>
                </c:pt>
                <c:pt idx="268">
                  <c:v>82.04</c:v>
                </c:pt>
                <c:pt idx="269">
                  <c:v>83.460000000000022</c:v>
                </c:pt>
                <c:pt idx="270">
                  <c:v>85.710000000000022</c:v>
                </c:pt>
                <c:pt idx="271">
                  <c:v>88.25</c:v>
                </c:pt>
                <c:pt idx="272">
                  <c:v>88.42</c:v>
                </c:pt>
                <c:pt idx="273">
                  <c:v>88.4</c:v>
                </c:pt>
                <c:pt idx="274">
                  <c:v>87.54</c:v>
                </c:pt>
                <c:pt idx="275">
                  <c:v>86.93</c:v>
                </c:pt>
                <c:pt idx="276">
                  <c:v>87.02</c:v>
                </c:pt>
                <c:pt idx="277">
                  <c:v>87.25</c:v>
                </c:pt>
                <c:pt idx="278">
                  <c:v>86.7</c:v>
                </c:pt>
                <c:pt idx="279">
                  <c:v>85.73</c:v>
                </c:pt>
                <c:pt idx="280">
                  <c:v>85.38</c:v>
                </c:pt>
                <c:pt idx="281">
                  <c:v>86.960000000000022</c:v>
                </c:pt>
                <c:pt idx="282">
                  <c:v>88.169999999999987</c:v>
                </c:pt>
                <c:pt idx="283">
                  <c:v>88.56</c:v>
                </c:pt>
                <c:pt idx="284">
                  <c:v>86.77</c:v>
                </c:pt>
                <c:pt idx="285">
                  <c:v>84.88</c:v>
                </c:pt>
                <c:pt idx="286">
                  <c:v>82.85</c:v>
                </c:pt>
                <c:pt idx="287">
                  <c:v>82.13</c:v>
                </c:pt>
                <c:pt idx="288">
                  <c:v>82.149999999999991</c:v>
                </c:pt>
                <c:pt idx="289">
                  <c:v>83.04</c:v>
                </c:pt>
                <c:pt idx="290">
                  <c:v>83.3</c:v>
                </c:pt>
                <c:pt idx="291">
                  <c:v>84</c:v>
                </c:pt>
                <c:pt idx="292">
                  <c:v>85.28</c:v>
                </c:pt>
                <c:pt idx="293">
                  <c:v>86.45</c:v>
                </c:pt>
                <c:pt idx="294">
                  <c:v>87.169999999999987</c:v>
                </c:pt>
                <c:pt idx="295">
                  <c:v>87.84</c:v>
                </c:pt>
                <c:pt idx="296">
                  <c:v>87.79</c:v>
                </c:pt>
                <c:pt idx="297">
                  <c:v>87.75</c:v>
                </c:pt>
                <c:pt idx="298">
                  <c:v>86.73</c:v>
                </c:pt>
                <c:pt idx="299">
                  <c:v>85.47</c:v>
                </c:pt>
              </c:numCache>
            </c:numRef>
          </c:val>
        </c:ser>
        <c:marker val="1"/>
        <c:axId val="82256640"/>
        <c:axId val="82258176"/>
      </c:lineChart>
      <c:dateAx>
        <c:axId val="82256640"/>
        <c:scaling>
          <c:orientation val="minMax"/>
        </c:scaling>
        <c:axPos val="b"/>
        <c:numFmt formatCode="mmm\-yy" sourceLinked="1"/>
        <c:tickLblPos val="nextTo"/>
        <c:crossAx val="82258176"/>
        <c:crosses val="autoZero"/>
        <c:auto val="1"/>
        <c:lblOffset val="100"/>
      </c:dateAx>
      <c:valAx>
        <c:axId val="82258176"/>
        <c:scaling>
          <c:orientation val="minMax"/>
        </c:scaling>
        <c:axPos val="l"/>
        <c:majorGridlines/>
        <c:numFmt formatCode="General" sourceLinked="1"/>
        <c:tickLblPos val="nextTo"/>
        <c:crossAx val="82256640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tx>
        <c:rich>
          <a:bodyPr/>
          <a:lstStyle/>
          <a:p>
            <a:pPr>
              <a:defRPr/>
            </a:pPr>
            <a:r>
              <a:rPr lang="en-US"/>
              <a:t> Soja seis meses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Hoja1!$F$3</c:f>
              <c:strCache>
                <c:ptCount val="1"/>
                <c:pt idx="0">
                  <c:v>Valor</c:v>
                </c:pt>
              </c:strCache>
            </c:strRef>
          </c:tx>
          <c:cat>
            <c:numRef>
              <c:f>Hoja1!$E$4:$E$8</c:f>
              <c:numCache>
                <c:formatCode>mmm\-yy</c:formatCode>
                <c:ptCount val="5"/>
                <c:pt idx="0">
                  <c:v>40330</c:v>
                </c:pt>
                <c:pt idx="1">
                  <c:v>40360</c:v>
                </c:pt>
                <c:pt idx="2">
                  <c:v>40391</c:v>
                </c:pt>
                <c:pt idx="3">
                  <c:v>40422</c:v>
                </c:pt>
                <c:pt idx="4">
                  <c:v>40452</c:v>
                </c:pt>
              </c:numCache>
            </c:numRef>
          </c:cat>
          <c:val>
            <c:numRef>
              <c:f>Hoja1!$F$4:$F$8</c:f>
              <c:numCache>
                <c:formatCode>General</c:formatCode>
                <c:ptCount val="5"/>
                <c:pt idx="0">
                  <c:v>348.51</c:v>
                </c:pt>
                <c:pt idx="1">
                  <c:v>370.9799999999999</c:v>
                </c:pt>
                <c:pt idx="2">
                  <c:v>379.46</c:v>
                </c:pt>
                <c:pt idx="3">
                  <c:v>390.2299999999999</c:v>
                </c:pt>
                <c:pt idx="4">
                  <c:v>427.18</c:v>
                </c:pt>
              </c:numCache>
            </c:numRef>
          </c:val>
        </c:ser>
        <c:marker val="1"/>
        <c:axId val="65799296"/>
        <c:axId val="65800832"/>
      </c:lineChart>
      <c:dateAx>
        <c:axId val="65799296"/>
        <c:scaling>
          <c:orientation val="minMax"/>
        </c:scaling>
        <c:axPos val="b"/>
        <c:numFmt formatCode="mmm\-yy" sourceLinked="1"/>
        <c:tickLblPos val="nextTo"/>
        <c:crossAx val="65800832"/>
        <c:crosses val="autoZero"/>
        <c:auto val="1"/>
        <c:lblOffset val="100"/>
      </c:dateAx>
      <c:valAx>
        <c:axId val="65800832"/>
        <c:scaling>
          <c:orientation val="minMax"/>
        </c:scaling>
        <c:axPos val="l"/>
        <c:majorGridlines/>
        <c:numFmt formatCode="General" sourceLinked="1"/>
        <c:tickLblPos val="nextTo"/>
        <c:crossAx val="6579929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lineChart>
        <c:grouping val="standard"/>
        <c:ser>
          <c:idx val="0"/>
          <c:order val="0"/>
          <c:cat>
            <c:numRef>
              <c:f>Hoja1!$BS$3:$BS$8</c:f>
              <c:numCache>
                <c:formatCode>mmm\-yy</c:formatCode>
                <c:ptCount val="6"/>
                <c:pt idx="0">
                  <c:v>40330</c:v>
                </c:pt>
                <c:pt idx="1">
                  <c:v>40360</c:v>
                </c:pt>
                <c:pt idx="2">
                  <c:v>40391</c:v>
                </c:pt>
                <c:pt idx="3">
                  <c:v>40422</c:v>
                </c:pt>
                <c:pt idx="4">
                  <c:v>40452</c:v>
                </c:pt>
                <c:pt idx="5">
                  <c:v>40483</c:v>
                </c:pt>
              </c:numCache>
            </c:numRef>
          </c:cat>
          <c:val>
            <c:numRef>
              <c:f>Hoja1!$BT$3:$BT$8</c:f>
              <c:numCache>
                <c:formatCode>General</c:formatCode>
                <c:ptCount val="6"/>
                <c:pt idx="0">
                  <c:v>87.169999999999987</c:v>
                </c:pt>
                <c:pt idx="1">
                  <c:v>87.84</c:v>
                </c:pt>
                <c:pt idx="2">
                  <c:v>87.79</c:v>
                </c:pt>
                <c:pt idx="3">
                  <c:v>87.75</c:v>
                </c:pt>
                <c:pt idx="4">
                  <c:v>86.73</c:v>
                </c:pt>
                <c:pt idx="5">
                  <c:v>85.47</c:v>
                </c:pt>
              </c:numCache>
            </c:numRef>
          </c:val>
        </c:ser>
        <c:marker val="1"/>
        <c:axId val="64251776"/>
        <c:axId val="64253312"/>
      </c:lineChart>
      <c:dateAx>
        <c:axId val="64251776"/>
        <c:scaling>
          <c:orientation val="minMax"/>
        </c:scaling>
        <c:axPos val="b"/>
        <c:numFmt formatCode="mmm\-yy" sourceLinked="1"/>
        <c:tickLblPos val="nextTo"/>
        <c:crossAx val="64253312"/>
        <c:crosses val="autoZero"/>
        <c:auto val="1"/>
        <c:lblOffset val="100"/>
      </c:dateAx>
      <c:valAx>
        <c:axId val="64253312"/>
        <c:scaling>
          <c:orientation val="minMax"/>
        </c:scaling>
        <c:axPos val="l"/>
        <c:majorGridlines/>
        <c:numFmt formatCode="General" sourceLinked="1"/>
        <c:tickLblPos val="nextTo"/>
        <c:crossAx val="6425177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layout/>
    </c:title>
    <c:plotArea>
      <c:layout/>
      <c:lineChart>
        <c:grouping val="standard"/>
        <c:ser>
          <c:idx val="0"/>
          <c:order val="0"/>
          <c:tx>
            <c:strRef>
              <c:f>Hoja1!$O$2:$O$3</c:f>
              <c:strCache>
                <c:ptCount val="1"/>
                <c:pt idx="0">
                  <c:v>TRIGO Valor</c:v>
                </c:pt>
              </c:strCache>
            </c:strRef>
          </c:tx>
          <c:cat>
            <c:numRef>
              <c:f>Hoja1!$N$4:$N$303</c:f>
              <c:numCache>
                <c:formatCode>mmm\-yy</c:formatCode>
                <c:ptCount val="300"/>
                <c:pt idx="0">
                  <c:v>31382</c:v>
                </c:pt>
                <c:pt idx="1">
                  <c:v>31413</c:v>
                </c:pt>
                <c:pt idx="2">
                  <c:v>31444</c:v>
                </c:pt>
                <c:pt idx="3">
                  <c:v>31472</c:v>
                </c:pt>
                <c:pt idx="4">
                  <c:v>31503</c:v>
                </c:pt>
                <c:pt idx="5">
                  <c:v>31533</c:v>
                </c:pt>
                <c:pt idx="6">
                  <c:v>31564</c:v>
                </c:pt>
                <c:pt idx="7">
                  <c:v>31594</c:v>
                </c:pt>
                <c:pt idx="8">
                  <c:v>31625</c:v>
                </c:pt>
                <c:pt idx="9">
                  <c:v>31656</c:v>
                </c:pt>
                <c:pt idx="10">
                  <c:v>31686</c:v>
                </c:pt>
                <c:pt idx="11">
                  <c:v>31717</c:v>
                </c:pt>
                <c:pt idx="12">
                  <c:v>31747</c:v>
                </c:pt>
                <c:pt idx="13">
                  <c:v>31778</c:v>
                </c:pt>
                <c:pt idx="14">
                  <c:v>31809</c:v>
                </c:pt>
                <c:pt idx="15">
                  <c:v>31837</c:v>
                </c:pt>
                <c:pt idx="16">
                  <c:v>31868</c:v>
                </c:pt>
                <c:pt idx="17">
                  <c:v>31898</c:v>
                </c:pt>
                <c:pt idx="18">
                  <c:v>31929</c:v>
                </c:pt>
                <c:pt idx="19">
                  <c:v>31959</c:v>
                </c:pt>
                <c:pt idx="20">
                  <c:v>31990</c:v>
                </c:pt>
                <c:pt idx="21">
                  <c:v>32021</c:v>
                </c:pt>
                <c:pt idx="22">
                  <c:v>32051</c:v>
                </c:pt>
                <c:pt idx="23">
                  <c:v>32082</c:v>
                </c:pt>
                <c:pt idx="24">
                  <c:v>32112</c:v>
                </c:pt>
                <c:pt idx="25">
                  <c:v>32143</c:v>
                </c:pt>
                <c:pt idx="26">
                  <c:v>32174</c:v>
                </c:pt>
                <c:pt idx="27">
                  <c:v>32203</c:v>
                </c:pt>
                <c:pt idx="28">
                  <c:v>32234</c:v>
                </c:pt>
                <c:pt idx="29">
                  <c:v>32264</c:v>
                </c:pt>
                <c:pt idx="30">
                  <c:v>32295</c:v>
                </c:pt>
                <c:pt idx="31">
                  <c:v>32325</c:v>
                </c:pt>
                <c:pt idx="32">
                  <c:v>32356</c:v>
                </c:pt>
                <c:pt idx="33">
                  <c:v>32387</c:v>
                </c:pt>
                <c:pt idx="34">
                  <c:v>32417</c:v>
                </c:pt>
                <c:pt idx="35">
                  <c:v>32448</c:v>
                </c:pt>
                <c:pt idx="36">
                  <c:v>32478</c:v>
                </c:pt>
                <c:pt idx="37">
                  <c:v>32509</c:v>
                </c:pt>
                <c:pt idx="38">
                  <c:v>32540</c:v>
                </c:pt>
                <c:pt idx="39">
                  <c:v>32568</c:v>
                </c:pt>
                <c:pt idx="40">
                  <c:v>32599</c:v>
                </c:pt>
                <c:pt idx="41">
                  <c:v>32629</c:v>
                </c:pt>
                <c:pt idx="42">
                  <c:v>32660</c:v>
                </c:pt>
                <c:pt idx="43">
                  <c:v>32690</c:v>
                </c:pt>
                <c:pt idx="44">
                  <c:v>32721</c:v>
                </c:pt>
                <c:pt idx="45">
                  <c:v>32752</c:v>
                </c:pt>
                <c:pt idx="46">
                  <c:v>32782</c:v>
                </c:pt>
                <c:pt idx="47">
                  <c:v>32813</c:v>
                </c:pt>
                <c:pt idx="48">
                  <c:v>32843</c:v>
                </c:pt>
                <c:pt idx="49">
                  <c:v>32874</c:v>
                </c:pt>
                <c:pt idx="50">
                  <c:v>32905</c:v>
                </c:pt>
                <c:pt idx="51">
                  <c:v>32933</c:v>
                </c:pt>
                <c:pt idx="52">
                  <c:v>32964</c:v>
                </c:pt>
                <c:pt idx="53">
                  <c:v>32994</c:v>
                </c:pt>
                <c:pt idx="54">
                  <c:v>33025</c:v>
                </c:pt>
                <c:pt idx="55">
                  <c:v>33055</c:v>
                </c:pt>
                <c:pt idx="56">
                  <c:v>33086</c:v>
                </c:pt>
                <c:pt idx="57">
                  <c:v>33117</c:v>
                </c:pt>
                <c:pt idx="58">
                  <c:v>33147</c:v>
                </c:pt>
                <c:pt idx="59">
                  <c:v>33178</c:v>
                </c:pt>
                <c:pt idx="60">
                  <c:v>33208</c:v>
                </c:pt>
                <c:pt idx="61">
                  <c:v>33239</c:v>
                </c:pt>
                <c:pt idx="62">
                  <c:v>33270</c:v>
                </c:pt>
                <c:pt idx="63">
                  <c:v>33298</c:v>
                </c:pt>
                <c:pt idx="64">
                  <c:v>33329</c:v>
                </c:pt>
                <c:pt idx="65">
                  <c:v>33359</c:v>
                </c:pt>
                <c:pt idx="66">
                  <c:v>33390</c:v>
                </c:pt>
                <c:pt idx="67">
                  <c:v>33420</c:v>
                </c:pt>
                <c:pt idx="68">
                  <c:v>33451</c:v>
                </c:pt>
                <c:pt idx="69">
                  <c:v>33482</c:v>
                </c:pt>
                <c:pt idx="70">
                  <c:v>33512</c:v>
                </c:pt>
                <c:pt idx="71">
                  <c:v>33543</c:v>
                </c:pt>
                <c:pt idx="72">
                  <c:v>33573</c:v>
                </c:pt>
                <c:pt idx="73">
                  <c:v>33604</c:v>
                </c:pt>
                <c:pt idx="74">
                  <c:v>33635</c:v>
                </c:pt>
                <c:pt idx="75">
                  <c:v>33664</c:v>
                </c:pt>
                <c:pt idx="76">
                  <c:v>33695</c:v>
                </c:pt>
                <c:pt idx="77">
                  <c:v>33725</c:v>
                </c:pt>
                <c:pt idx="78">
                  <c:v>33756</c:v>
                </c:pt>
                <c:pt idx="79">
                  <c:v>33786</c:v>
                </c:pt>
                <c:pt idx="80">
                  <c:v>33817</c:v>
                </c:pt>
                <c:pt idx="81">
                  <c:v>33848</c:v>
                </c:pt>
                <c:pt idx="82">
                  <c:v>33878</c:v>
                </c:pt>
                <c:pt idx="83">
                  <c:v>33909</c:v>
                </c:pt>
                <c:pt idx="84">
                  <c:v>33939</c:v>
                </c:pt>
                <c:pt idx="85">
                  <c:v>33970</c:v>
                </c:pt>
                <c:pt idx="86">
                  <c:v>34001</c:v>
                </c:pt>
                <c:pt idx="87">
                  <c:v>34029</c:v>
                </c:pt>
                <c:pt idx="88">
                  <c:v>34060</c:v>
                </c:pt>
                <c:pt idx="89">
                  <c:v>34090</c:v>
                </c:pt>
                <c:pt idx="90">
                  <c:v>34121</c:v>
                </c:pt>
                <c:pt idx="91">
                  <c:v>34151</c:v>
                </c:pt>
                <c:pt idx="92">
                  <c:v>34182</c:v>
                </c:pt>
                <c:pt idx="93">
                  <c:v>34213</c:v>
                </c:pt>
                <c:pt idx="94">
                  <c:v>34243</c:v>
                </c:pt>
                <c:pt idx="95">
                  <c:v>34274</c:v>
                </c:pt>
                <c:pt idx="96">
                  <c:v>34304</c:v>
                </c:pt>
                <c:pt idx="97">
                  <c:v>34335</c:v>
                </c:pt>
                <c:pt idx="98">
                  <c:v>34366</c:v>
                </c:pt>
                <c:pt idx="99">
                  <c:v>34394</c:v>
                </c:pt>
                <c:pt idx="100">
                  <c:v>34425</c:v>
                </c:pt>
                <c:pt idx="101">
                  <c:v>34455</c:v>
                </c:pt>
                <c:pt idx="102">
                  <c:v>34486</c:v>
                </c:pt>
                <c:pt idx="103">
                  <c:v>34516</c:v>
                </c:pt>
                <c:pt idx="104">
                  <c:v>34547</c:v>
                </c:pt>
                <c:pt idx="105">
                  <c:v>34578</c:v>
                </c:pt>
                <c:pt idx="106">
                  <c:v>34608</c:v>
                </c:pt>
                <c:pt idx="107">
                  <c:v>34639</c:v>
                </c:pt>
                <c:pt idx="108">
                  <c:v>34669</c:v>
                </c:pt>
                <c:pt idx="109">
                  <c:v>34700</c:v>
                </c:pt>
                <c:pt idx="110">
                  <c:v>34731</c:v>
                </c:pt>
                <c:pt idx="111">
                  <c:v>34759</c:v>
                </c:pt>
                <c:pt idx="112">
                  <c:v>34790</c:v>
                </c:pt>
                <c:pt idx="113">
                  <c:v>34820</c:v>
                </c:pt>
                <c:pt idx="114">
                  <c:v>34851</c:v>
                </c:pt>
                <c:pt idx="115">
                  <c:v>34881</c:v>
                </c:pt>
                <c:pt idx="116">
                  <c:v>34912</c:v>
                </c:pt>
                <c:pt idx="117">
                  <c:v>34943</c:v>
                </c:pt>
                <c:pt idx="118">
                  <c:v>34973</c:v>
                </c:pt>
                <c:pt idx="119">
                  <c:v>35004</c:v>
                </c:pt>
                <c:pt idx="120">
                  <c:v>35034</c:v>
                </c:pt>
                <c:pt idx="121">
                  <c:v>35065</c:v>
                </c:pt>
                <c:pt idx="122">
                  <c:v>35096</c:v>
                </c:pt>
                <c:pt idx="123">
                  <c:v>35125</c:v>
                </c:pt>
                <c:pt idx="124">
                  <c:v>35156</c:v>
                </c:pt>
                <c:pt idx="125">
                  <c:v>35186</c:v>
                </c:pt>
                <c:pt idx="126">
                  <c:v>35217</c:v>
                </c:pt>
                <c:pt idx="127">
                  <c:v>35247</c:v>
                </c:pt>
                <c:pt idx="128">
                  <c:v>35278</c:v>
                </c:pt>
                <c:pt idx="129">
                  <c:v>35309</c:v>
                </c:pt>
                <c:pt idx="130">
                  <c:v>35339</c:v>
                </c:pt>
                <c:pt idx="131">
                  <c:v>35370</c:v>
                </c:pt>
                <c:pt idx="132">
                  <c:v>35400</c:v>
                </c:pt>
                <c:pt idx="133">
                  <c:v>35431</c:v>
                </c:pt>
                <c:pt idx="134">
                  <c:v>35462</c:v>
                </c:pt>
                <c:pt idx="135">
                  <c:v>35490</c:v>
                </c:pt>
                <c:pt idx="136">
                  <c:v>35521</c:v>
                </c:pt>
                <c:pt idx="137">
                  <c:v>35551</c:v>
                </c:pt>
                <c:pt idx="138">
                  <c:v>35582</c:v>
                </c:pt>
                <c:pt idx="139">
                  <c:v>35612</c:v>
                </c:pt>
                <c:pt idx="140">
                  <c:v>35643</c:v>
                </c:pt>
                <c:pt idx="141">
                  <c:v>35674</c:v>
                </c:pt>
                <c:pt idx="142">
                  <c:v>35704</c:v>
                </c:pt>
                <c:pt idx="143">
                  <c:v>35735</c:v>
                </c:pt>
                <c:pt idx="144">
                  <c:v>35765</c:v>
                </c:pt>
                <c:pt idx="145">
                  <c:v>35796</c:v>
                </c:pt>
                <c:pt idx="146">
                  <c:v>35827</c:v>
                </c:pt>
                <c:pt idx="147">
                  <c:v>35855</c:v>
                </c:pt>
                <c:pt idx="148">
                  <c:v>35886</c:v>
                </c:pt>
                <c:pt idx="149">
                  <c:v>35916</c:v>
                </c:pt>
                <c:pt idx="150">
                  <c:v>35947</c:v>
                </c:pt>
                <c:pt idx="151">
                  <c:v>35977</c:v>
                </c:pt>
                <c:pt idx="152">
                  <c:v>36008</c:v>
                </c:pt>
                <c:pt idx="153">
                  <c:v>36039</c:v>
                </c:pt>
                <c:pt idx="154">
                  <c:v>36069</c:v>
                </c:pt>
                <c:pt idx="155">
                  <c:v>36100</c:v>
                </c:pt>
                <c:pt idx="156">
                  <c:v>36130</c:v>
                </c:pt>
                <c:pt idx="157">
                  <c:v>36161</c:v>
                </c:pt>
                <c:pt idx="158">
                  <c:v>36192</c:v>
                </c:pt>
                <c:pt idx="159">
                  <c:v>36220</c:v>
                </c:pt>
                <c:pt idx="160">
                  <c:v>36251</c:v>
                </c:pt>
                <c:pt idx="161">
                  <c:v>36281</c:v>
                </c:pt>
                <c:pt idx="162">
                  <c:v>36312</c:v>
                </c:pt>
                <c:pt idx="163">
                  <c:v>36342</c:v>
                </c:pt>
                <c:pt idx="164">
                  <c:v>36373</c:v>
                </c:pt>
                <c:pt idx="165">
                  <c:v>36404</c:v>
                </c:pt>
                <c:pt idx="166">
                  <c:v>36434</c:v>
                </c:pt>
                <c:pt idx="167">
                  <c:v>36465</c:v>
                </c:pt>
                <c:pt idx="168">
                  <c:v>36495</c:v>
                </c:pt>
                <c:pt idx="169">
                  <c:v>36526</c:v>
                </c:pt>
                <c:pt idx="170">
                  <c:v>36557</c:v>
                </c:pt>
                <c:pt idx="171">
                  <c:v>36586</c:v>
                </c:pt>
                <c:pt idx="172">
                  <c:v>36617</c:v>
                </c:pt>
                <c:pt idx="173">
                  <c:v>36647</c:v>
                </c:pt>
                <c:pt idx="174">
                  <c:v>36678</c:v>
                </c:pt>
                <c:pt idx="175">
                  <c:v>36708</c:v>
                </c:pt>
                <c:pt idx="176">
                  <c:v>36739</c:v>
                </c:pt>
                <c:pt idx="177">
                  <c:v>36770</c:v>
                </c:pt>
                <c:pt idx="178">
                  <c:v>36800</c:v>
                </c:pt>
                <c:pt idx="179">
                  <c:v>36831</c:v>
                </c:pt>
                <c:pt idx="180">
                  <c:v>36861</c:v>
                </c:pt>
                <c:pt idx="181">
                  <c:v>36892</c:v>
                </c:pt>
                <c:pt idx="182">
                  <c:v>36923</c:v>
                </c:pt>
                <c:pt idx="183">
                  <c:v>36951</c:v>
                </c:pt>
                <c:pt idx="184">
                  <c:v>36982</c:v>
                </c:pt>
                <c:pt idx="185">
                  <c:v>37012</c:v>
                </c:pt>
                <c:pt idx="186">
                  <c:v>37043</c:v>
                </c:pt>
                <c:pt idx="187">
                  <c:v>37073</c:v>
                </c:pt>
                <c:pt idx="188">
                  <c:v>37104</c:v>
                </c:pt>
                <c:pt idx="189">
                  <c:v>37135</c:v>
                </c:pt>
                <c:pt idx="190">
                  <c:v>37165</c:v>
                </c:pt>
                <c:pt idx="191">
                  <c:v>37196</c:v>
                </c:pt>
                <c:pt idx="192">
                  <c:v>37226</c:v>
                </c:pt>
                <c:pt idx="193">
                  <c:v>37257</c:v>
                </c:pt>
                <c:pt idx="194">
                  <c:v>37288</c:v>
                </c:pt>
                <c:pt idx="195">
                  <c:v>37316</c:v>
                </c:pt>
                <c:pt idx="196">
                  <c:v>37347</c:v>
                </c:pt>
                <c:pt idx="197">
                  <c:v>37377</c:v>
                </c:pt>
                <c:pt idx="198">
                  <c:v>37408</c:v>
                </c:pt>
                <c:pt idx="199">
                  <c:v>37438</c:v>
                </c:pt>
                <c:pt idx="200">
                  <c:v>37469</c:v>
                </c:pt>
                <c:pt idx="201">
                  <c:v>37500</c:v>
                </c:pt>
                <c:pt idx="202">
                  <c:v>37530</c:v>
                </c:pt>
                <c:pt idx="203">
                  <c:v>37561</c:v>
                </c:pt>
                <c:pt idx="204">
                  <c:v>37591</c:v>
                </c:pt>
                <c:pt idx="205">
                  <c:v>37622</c:v>
                </c:pt>
                <c:pt idx="206">
                  <c:v>37653</c:v>
                </c:pt>
                <c:pt idx="207">
                  <c:v>37681</c:v>
                </c:pt>
                <c:pt idx="208">
                  <c:v>37712</c:v>
                </c:pt>
                <c:pt idx="209">
                  <c:v>37742</c:v>
                </c:pt>
                <c:pt idx="210">
                  <c:v>37773</c:v>
                </c:pt>
                <c:pt idx="211">
                  <c:v>37803</c:v>
                </c:pt>
                <c:pt idx="212">
                  <c:v>37834</c:v>
                </c:pt>
                <c:pt idx="213">
                  <c:v>37865</c:v>
                </c:pt>
                <c:pt idx="214">
                  <c:v>37895</c:v>
                </c:pt>
                <c:pt idx="215">
                  <c:v>37926</c:v>
                </c:pt>
                <c:pt idx="216">
                  <c:v>37956</c:v>
                </c:pt>
                <c:pt idx="217">
                  <c:v>37987</c:v>
                </c:pt>
                <c:pt idx="218">
                  <c:v>38018</c:v>
                </c:pt>
                <c:pt idx="219">
                  <c:v>38047</c:v>
                </c:pt>
                <c:pt idx="220">
                  <c:v>38078</c:v>
                </c:pt>
                <c:pt idx="221">
                  <c:v>38108</c:v>
                </c:pt>
                <c:pt idx="222">
                  <c:v>38139</c:v>
                </c:pt>
                <c:pt idx="223">
                  <c:v>38169</c:v>
                </c:pt>
                <c:pt idx="224">
                  <c:v>38200</c:v>
                </c:pt>
                <c:pt idx="225">
                  <c:v>38231</c:v>
                </c:pt>
                <c:pt idx="226">
                  <c:v>38261</c:v>
                </c:pt>
                <c:pt idx="227">
                  <c:v>38292</c:v>
                </c:pt>
                <c:pt idx="228">
                  <c:v>38322</c:v>
                </c:pt>
                <c:pt idx="229">
                  <c:v>38353</c:v>
                </c:pt>
                <c:pt idx="230">
                  <c:v>38384</c:v>
                </c:pt>
                <c:pt idx="231">
                  <c:v>38412</c:v>
                </c:pt>
                <c:pt idx="232">
                  <c:v>38443</c:v>
                </c:pt>
                <c:pt idx="233">
                  <c:v>38473</c:v>
                </c:pt>
                <c:pt idx="234">
                  <c:v>38504</c:v>
                </c:pt>
                <c:pt idx="235">
                  <c:v>38534</c:v>
                </c:pt>
                <c:pt idx="236">
                  <c:v>38565</c:v>
                </c:pt>
                <c:pt idx="237">
                  <c:v>38596</c:v>
                </c:pt>
                <c:pt idx="238">
                  <c:v>38626</c:v>
                </c:pt>
                <c:pt idx="239">
                  <c:v>38657</c:v>
                </c:pt>
                <c:pt idx="240">
                  <c:v>38687</c:v>
                </c:pt>
                <c:pt idx="241">
                  <c:v>38718</c:v>
                </c:pt>
                <c:pt idx="242">
                  <c:v>38749</c:v>
                </c:pt>
                <c:pt idx="243">
                  <c:v>38777</c:v>
                </c:pt>
                <c:pt idx="244">
                  <c:v>38808</c:v>
                </c:pt>
                <c:pt idx="245">
                  <c:v>38838</c:v>
                </c:pt>
                <c:pt idx="246">
                  <c:v>38869</c:v>
                </c:pt>
                <c:pt idx="247">
                  <c:v>38899</c:v>
                </c:pt>
                <c:pt idx="248">
                  <c:v>38930</c:v>
                </c:pt>
                <c:pt idx="249">
                  <c:v>38961</c:v>
                </c:pt>
                <c:pt idx="250">
                  <c:v>38991</c:v>
                </c:pt>
                <c:pt idx="251">
                  <c:v>39022</c:v>
                </c:pt>
                <c:pt idx="252">
                  <c:v>39052</c:v>
                </c:pt>
                <c:pt idx="253">
                  <c:v>39083</c:v>
                </c:pt>
                <c:pt idx="254">
                  <c:v>39114</c:v>
                </c:pt>
                <c:pt idx="255">
                  <c:v>39142</c:v>
                </c:pt>
                <c:pt idx="256">
                  <c:v>39173</c:v>
                </c:pt>
                <c:pt idx="257">
                  <c:v>39203</c:v>
                </c:pt>
                <c:pt idx="258">
                  <c:v>39234</c:v>
                </c:pt>
                <c:pt idx="259">
                  <c:v>39264</c:v>
                </c:pt>
                <c:pt idx="260">
                  <c:v>39295</c:v>
                </c:pt>
                <c:pt idx="261">
                  <c:v>39326</c:v>
                </c:pt>
                <c:pt idx="262">
                  <c:v>39356</c:v>
                </c:pt>
                <c:pt idx="263">
                  <c:v>39387</c:v>
                </c:pt>
                <c:pt idx="264">
                  <c:v>39417</c:v>
                </c:pt>
                <c:pt idx="265">
                  <c:v>39448</c:v>
                </c:pt>
                <c:pt idx="266">
                  <c:v>39479</c:v>
                </c:pt>
                <c:pt idx="267">
                  <c:v>39508</c:v>
                </c:pt>
                <c:pt idx="268">
                  <c:v>39539</c:v>
                </c:pt>
                <c:pt idx="269">
                  <c:v>39569</c:v>
                </c:pt>
                <c:pt idx="270">
                  <c:v>39600</c:v>
                </c:pt>
                <c:pt idx="271">
                  <c:v>39630</c:v>
                </c:pt>
                <c:pt idx="272">
                  <c:v>39661</c:v>
                </c:pt>
                <c:pt idx="273">
                  <c:v>39692</c:v>
                </c:pt>
                <c:pt idx="274">
                  <c:v>39722</c:v>
                </c:pt>
                <c:pt idx="275">
                  <c:v>39753</c:v>
                </c:pt>
                <c:pt idx="276">
                  <c:v>39783</c:v>
                </c:pt>
                <c:pt idx="277">
                  <c:v>39814</c:v>
                </c:pt>
                <c:pt idx="278">
                  <c:v>39845</c:v>
                </c:pt>
                <c:pt idx="279">
                  <c:v>39873</c:v>
                </c:pt>
                <c:pt idx="280">
                  <c:v>39904</c:v>
                </c:pt>
                <c:pt idx="281">
                  <c:v>39934</c:v>
                </c:pt>
                <c:pt idx="282">
                  <c:v>39965</c:v>
                </c:pt>
                <c:pt idx="283">
                  <c:v>39995</c:v>
                </c:pt>
                <c:pt idx="284">
                  <c:v>40026</c:v>
                </c:pt>
                <c:pt idx="285">
                  <c:v>40057</c:v>
                </c:pt>
                <c:pt idx="286">
                  <c:v>40087</c:v>
                </c:pt>
                <c:pt idx="287">
                  <c:v>40118</c:v>
                </c:pt>
                <c:pt idx="288">
                  <c:v>40148</c:v>
                </c:pt>
                <c:pt idx="289">
                  <c:v>40179</c:v>
                </c:pt>
                <c:pt idx="290">
                  <c:v>40210</c:v>
                </c:pt>
                <c:pt idx="291">
                  <c:v>40238</c:v>
                </c:pt>
                <c:pt idx="292">
                  <c:v>40269</c:v>
                </c:pt>
                <c:pt idx="293">
                  <c:v>40299</c:v>
                </c:pt>
                <c:pt idx="294">
                  <c:v>40330</c:v>
                </c:pt>
                <c:pt idx="295">
                  <c:v>40360</c:v>
                </c:pt>
                <c:pt idx="296">
                  <c:v>40391</c:v>
                </c:pt>
                <c:pt idx="297">
                  <c:v>40422</c:v>
                </c:pt>
                <c:pt idx="298">
                  <c:v>40452</c:v>
                </c:pt>
                <c:pt idx="299">
                  <c:v>40483</c:v>
                </c:pt>
              </c:numCache>
            </c:numRef>
          </c:cat>
          <c:val>
            <c:numRef>
              <c:f>Hoja1!$O$4:$O$303</c:f>
              <c:numCache>
                <c:formatCode>General</c:formatCode>
                <c:ptCount val="300"/>
                <c:pt idx="0">
                  <c:v>137.05000000000001</c:v>
                </c:pt>
                <c:pt idx="1">
                  <c:v>132.28</c:v>
                </c:pt>
                <c:pt idx="2">
                  <c:v>129.70999999999998</c:v>
                </c:pt>
                <c:pt idx="3">
                  <c:v>134.47999999999999</c:v>
                </c:pt>
                <c:pt idx="4">
                  <c:v>132.63999999999999</c:v>
                </c:pt>
                <c:pt idx="5">
                  <c:v>119.42</c:v>
                </c:pt>
                <c:pt idx="6">
                  <c:v>105.82</c:v>
                </c:pt>
                <c:pt idx="7">
                  <c:v>101.78</c:v>
                </c:pt>
                <c:pt idx="8">
                  <c:v>102.14999999999999</c:v>
                </c:pt>
                <c:pt idx="9">
                  <c:v>103.61999999999999</c:v>
                </c:pt>
                <c:pt idx="10">
                  <c:v>104.72</c:v>
                </c:pt>
                <c:pt idx="11">
                  <c:v>105.09</c:v>
                </c:pt>
                <c:pt idx="12">
                  <c:v>107.29</c:v>
                </c:pt>
                <c:pt idx="13">
                  <c:v>109.13</c:v>
                </c:pt>
                <c:pt idx="14">
                  <c:v>112.07</c:v>
                </c:pt>
                <c:pt idx="15">
                  <c:v>115.38</c:v>
                </c:pt>
                <c:pt idx="16">
                  <c:v>113.16999999999999</c:v>
                </c:pt>
                <c:pt idx="17">
                  <c:v>119.05</c:v>
                </c:pt>
                <c:pt idx="18">
                  <c:v>108.76</c:v>
                </c:pt>
                <c:pt idx="19">
                  <c:v>104.72</c:v>
                </c:pt>
                <c:pt idx="20">
                  <c:v>106.92</c:v>
                </c:pt>
                <c:pt idx="21">
                  <c:v>112.07</c:v>
                </c:pt>
                <c:pt idx="22">
                  <c:v>113.91000000000003</c:v>
                </c:pt>
                <c:pt idx="23">
                  <c:v>115.01</c:v>
                </c:pt>
                <c:pt idx="24">
                  <c:v>124.56</c:v>
                </c:pt>
                <c:pt idx="25">
                  <c:v>128.6</c:v>
                </c:pt>
                <c:pt idx="26">
                  <c:v>131.54</c:v>
                </c:pt>
                <c:pt idx="27">
                  <c:v>124.93</c:v>
                </c:pt>
                <c:pt idx="28">
                  <c:v>126.77</c:v>
                </c:pt>
                <c:pt idx="29">
                  <c:v>128.97</c:v>
                </c:pt>
                <c:pt idx="30">
                  <c:v>149.91</c:v>
                </c:pt>
                <c:pt idx="31">
                  <c:v>149.55000000000001</c:v>
                </c:pt>
                <c:pt idx="32">
                  <c:v>149.91</c:v>
                </c:pt>
                <c:pt idx="33">
                  <c:v>159.47</c:v>
                </c:pt>
                <c:pt idx="34">
                  <c:v>162.04</c:v>
                </c:pt>
                <c:pt idx="35">
                  <c:v>163.88000000000005</c:v>
                </c:pt>
                <c:pt idx="36">
                  <c:v>166.82000000000005</c:v>
                </c:pt>
                <c:pt idx="37">
                  <c:v>173.8</c:v>
                </c:pt>
                <c:pt idx="38">
                  <c:v>172.06</c:v>
                </c:pt>
                <c:pt idx="39">
                  <c:v>178.20999999999998</c:v>
                </c:pt>
                <c:pt idx="40">
                  <c:v>174.53</c:v>
                </c:pt>
                <c:pt idx="41">
                  <c:v>176.37</c:v>
                </c:pt>
                <c:pt idx="42">
                  <c:v>168.65</c:v>
                </c:pt>
                <c:pt idx="43">
                  <c:v>166.82000000000005</c:v>
                </c:pt>
                <c:pt idx="44">
                  <c:v>164.23999999999998</c:v>
                </c:pt>
                <c:pt idx="45">
                  <c:v>163.51</c:v>
                </c:pt>
                <c:pt idx="46">
                  <c:v>164.60999999999999</c:v>
                </c:pt>
                <c:pt idx="47">
                  <c:v>163.51</c:v>
                </c:pt>
                <c:pt idx="48">
                  <c:v>164.60999999999999</c:v>
                </c:pt>
                <c:pt idx="49">
                  <c:v>167.92000000000004</c:v>
                </c:pt>
                <c:pt idx="50">
                  <c:v>160.94</c:v>
                </c:pt>
                <c:pt idx="51">
                  <c:v>156.53</c:v>
                </c:pt>
                <c:pt idx="52">
                  <c:v>159.47</c:v>
                </c:pt>
                <c:pt idx="53">
                  <c:v>149.18</c:v>
                </c:pt>
                <c:pt idx="54">
                  <c:v>135.58000000000001</c:v>
                </c:pt>
                <c:pt idx="55">
                  <c:v>124.93</c:v>
                </c:pt>
                <c:pt idx="56">
                  <c:v>116.84</c:v>
                </c:pt>
                <c:pt idx="57">
                  <c:v>114.27</c:v>
                </c:pt>
                <c:pt idx="58">
                  <c:v>114.64</c:v>
                </c:pt>
                <c:pt idx="59">
                  <c:v>112.8</c:v>
                </c:pt>
                <c:pt idx="60">
                  <c:v>113.16999999999999</c:v>
                </c:pt>
                <c:pt idx="61">
                  <c:v>111.33</c:v>
                </c:pt>
                <c:pt idx="62">
                  <c:v>113.91000000000003</c:v>
                </c:pt>
                <c:pt idx="63">
                  <c:v>119.42</c:v>
                </c:pt>
                <c:pt idx="64">
                  <c:v>120.89</c:v>
                </c:pt>
                <c:pt idx="65">
                  <c:v>122.04</c:v>
                </c:pt>
                <c:pt idx="66">
                  <c:v>120.14999999999999</c:v>
                </c:pt>
                <c:pt idx="67">
                  <c:v>118.21000000000002</c:v>
                </c:pt>
                <c:pt idx="68">
                  <c:v>125.33</c:v>
                </c:pt>
                <c:pt idx="69">
                  <c:v>135.37</c:v>
                </c:pt>
                <c:pt idx="70">
                  <c:v>146.89000000000001</c:v>
                </c:pt>
                <c:pt idx="71">
                  <c:v>149.54</c:v>
                </c:pt>
                <c:pt idx="72">
                  <c:v>160.84</c:v>
                </c:pt>
                <c:pt idx="73">
                  <c:v>169.95000000000005</c:v>
                </c:pt>
                <c:pt idx="74">
                  <c:v>177.13</c:v>
                </c:pt>
                <c:pt idx="75">
                  <c:v>169.35000000000005</c:v>
                </c:pt>
                <c:pt idx="76">
                  <c:v>159.93</c:v>
                </c:pt>
                <c:pt idx="77">
                  <c:v>149.69</c:v>
                </c:pt>
                <c:pt idx="78">
                  <c:v>148.66999999999999</c:v>
                </c:pt>
                <c:pt idx="79">
                  <c:v>136.32000000000005</c:v>
                </c:pt>
                <c:pt idx="80">
                  <c:v>128.16999999999999</c:v>
                </c:pt>
                <c:pt idx="81">
                  <c:v>138.73999999999998</c:v>
                </c:pt>
                <c:pt idx="82">
                  <c:v>140.58000000000001</c:v>
                </c:pt>
                <c:pt idx="83">
                  <c:v>147.57</c:v>
                </c:pt>
                <c:pt idx="84">
                  <c:v>147.83000000000001</c:v>
                </c:pt>
                <c:pt idx="85">
                  <c:v>155.65</c:v>
                </c:pt>
                <c:pt idx="86">
                  <c:v>148.88000000000005</c:v>
                </c:pt>
                <c:pt idx="87">
                  <c:v>147.9</c:v>
                </c:pt>
                <c:pt idx="88">
                  <c:v>141.99</c:v>
                </c:pt>
                <c:pt idx="89">
                  <c:v>136.58000000000001</c:v>
                </c:pt>
                <c:pt idx="90">
                  <c:v>121.82</c:v>
                </c:pt>
                <c:pt idx="91">
                  <c:v>127.52</c:v>
                </c:pt>
                <c:pt idx="92">
                  <c:v>129.80000000000001</c:v>
                </c:pt>
                <c:pt idx="93">
                  <c:v>131.29</c:v>
                </c:pt>
                <c:pt idx="94">
                  <c:v>135.96</c:v>
                </c:pt>
                <c:pt idx="95">
                  <c:v>146.5</c:v>
                </c:pt>
                <c:pt idx="96">
                  <c:v>158.65</c:v>
                </c:pt>
                <c:pt idx="97">
                  <c:v>153.20999999999998</c:v>
                </c:pt>
                <c:pt idx="98">
                  <c:v>147.04</c:v>
                </c:pt>
                <c:pt idx="99">
                  <c:v>141.04</c:v>
                </c:pt>
                <c:pt idx="100">
                  <c:v>140.44999999999999</c:v>
                </c:pt>
                <c:pt idx="101">
                  <c:v>140.15</c:v>
                </c:pt>
                <c:pt idx="102">
                  <c:v>139.30000000000001</c:v>
                </c:pt>
                <c:pt idx="103">
                  <c:v>137.6</c:v>
                </c:pt>
                <c:pt idx="104">
                  <c:v>146.02000000000001</c:v>
                </c:pt>
                <c:pt idx="105">
                  <c:v>158.79</c:v>
                </c:pt>
                <c:pt idx="106">
                  <c:v>167.19</c:v>
                </c:pt>
                <c:pt idx="107">
                  <c:v>161.99</c:v>
                </c:pt>
                <c:pt idx="108">
                  <c:v>164.62</c:v>
                </c:pt>
                <c:pt idx="109">
                  <c:v>156.20999999999998</c:v>
                </c:pt>
                <c:pt idx="110">
                  <c:v>154.41999999999999</c:v>
                </c:pt>
                <c:pt idx="111">
                  <c:v>150.39000000000001</c:v>
                </c:pt>
                <c:pt idx="112">
                  <c:v>148.97999999999999</c:v>
                </c:pt>
                <c:pt idx="113">
                  <c:v>158.60999999999999</c:v>
                </c:pt>
                <c:pt idx="114">
                  <c:v>169.98000000000005</c:v>
                </c:pt>
                <c:pt idx="115">
                  <c:v>190.09</c:v>
                </c:pt>
                <c:pt idx="116">
                  <c:v>184.39000000000001</c:v>
                </c:pt>
                <c:pt idx="117">
                  <c:v>193.67</c:v>
                </c:pt>
                <c:pt idx="118">
                  <c:v>203.79</c:v>
                </c:pt>
                <c:pt idx="119">
                  <c:v>204.07</c:v>
                </c:pt>
                <c:pt idx="120">
                  <c:v>208.92000000000004</c:v>
                </c:pt>
                <c:pt idx="121">
                  <c:v>206.88000000000005</c:v>
                </c:pt>
                <c:pt idx="122">
                  <c:v>218.89000000000001</c:v>
                </c:pt>
                <c:pt idx="123">
                  <c:v>215.52</c:v>
                </c:pt>
                <c:pt idx="124">
                  <c:v>251.66</c:v>
                </c:pt>
                <c:pt idx="125">
                  <c:v>262.11</c:v>
                </c:pt>
                <c:pt idx="126">
                  <c:v>227.26999999999998</c:v>
                </c:pt>
                <c:pt idx="127">
                  <c:v>202.6</c:v>
                </c:pt>
                <c:pt idx="128">
                  <c:v>191.63</c:v>
                </c:pt>
                <c:pt idx="129">
                  <c:v>178.70999999999998</c:v>
                </c:pt>
                <c:pt idx="130">
                  <c:v>178.32000000000005</c:v>
                </c:pt>
                <c:pt idx="131">
                  <c:v>176.41</c:v>
                </c:pt>
                <c:pt idx="132">
                  <c:v>175.7</c:v>
                </c:pt>
                <c:pt idx="133">
                  <c:v>175.73</c:v>
                </c:pt>
                <c:pt idx="134">
                  <c:v>172.35000000000005</c:v>
                </c:pt>
                <c:pt idx="135">
                  <c:v>176.60999999999999</c:v>
                </c:pt>
                <c:pt idx="136">
                  <c:v>183.49</c:v>
                </c:pt>
                <c:pt idx="137">
                  <c:v>172.59</c:v>
                </c:pt>
                <c:pt idx="138">
                  <c:v>148.39000000000001</c:v>
                </c:pt>
                <c:pt idx="139">
                  <c:v>138.31</c:v>
                </c:pt>
                <c:pt idx="140">
                  <c:v>150.60999999999999</c:v>
                </c:pt>
                <c:pt idx="141">
                  <c:v>151.73999999999998</c:v>
                </c:pt>
                <c:pt idx="142">
                  <c:v>151.66</c:v>
                </c:pt>
                <c:pt idx="143">
                  <c:v>149.88000000000005</c:v>
                </c:pt>
                <c:pt idx="144">
                  <c:v>144.62</c:v>
                </c:pt>
                <c:pt idx="145">
                  <c:v>137.1</c:v>
                </c:pt>
                <c:pt idx="146">
                  <c:v>140.05000000000001</c:v>
                </c:pt>
                <c:pt idx="147">
                  <c:v>138.91999999999999</c:v>
                </c:pt>
                <c:pt idx="148">
                  <c:v>130.15</c:v>
                </c:pt>
                <c:pt idx="149">
                  <c:v>128.91999999999999</c:v>
                </c:pt>
                <c:pt idx="150">
                  <c:v>120.64</c:v>
                </c:pt>
                <c:pt idx="151">
                  <c:v>118.54</c:v>
                </c:pt>
                <c:pt idx="152">
                  <c:v>107.95</c:v>
                </c:pt>
                <c:pt idx="153">
                  <c:v>107.93</c:v>
                </c:pt>
                <c:pt idx="154">
                  <c:v>126.54</c:v>
                </c:pt>
                <c:pt idx="155">
                  <c:v>130.20999999999998</c:v>
                </c:pt>
                <c:pt idx="156">
                  <c:v>126.21000000000002</c:v>
                </c:pt>
                <c:pt idx="157">
                  <c:v>125.29</c:v>
                </c:pt>
                <c:pt idx="158">
                  <c:v>117.03</c:v>
                </c:pt>
                <c:pt idx="159">
                  <c:v>117.34</c:v>
                </c:pt>
                <c:pt idx="160">
                  <c:v>113.86999999999999</c:v>
                </c:pt>
                <c:pt idx="161">
                  <c:v>113</c:v>
                </c:pt>
                <c:pt idx="162">
                  <c:v>111.41000000000003</c:v>
                </c:pt>
                <c:pt idx="163">
                  <c:v>103.02</c:v>
                </c:pt>
                <c:pt idx="164">
                  <c:v>111.41000000000003</c:v>
                </c:pt>
                <c:pt idx="165">
                  <c:v>113.19</c:v>
                </c:pt>
                <c:pt idx="166">
                  <c:v>108.1</c:v>
                </c:pt>
                <c:pt idx="167">
                  <c:v>108.8</c:v>
                </c:pt>
                <c:pt idx="168">
                  <c:v>102.16</c:v>
                </c:pt>
                <c:pt idx="169">
                  <c:v>105.83</c:v>
                </c:pt>
                <c:pt idx="170">
                  <c:v>108.41000000000003</c:v>
                </c:pt>
                <c:pt idx="171">
                  <c:v>105.7</c:v>
                </c:pt>
                <c:pt idx="172">
                  <c:v>105.11</c:v>
                </c:pt>
                <c:pt idx="173">
                  <c:v>110.78</c:v>
                </c:pt>
                <c:pt idx="174">
                  <c:v>113.51</c:v>
                </c:pt>
                <c:pt idx="175">
                  <c:v>108.98</c:v>
                </c:pt>
                <c:pt idx="176">
                  <c:v>108.28</c:v>
                </c:pt>
                <c:pt idx="177">
                  <c:v>117.49000000000002</c:v>
                </c:pt>
                <c:pt idx="178">
                  <c:v>128.22</c:v>
                </c:pt>
                <c:pt idx="179">
                  <c:v>127.73</c:v>
                </c:pt>
                <c:pt idx="180">
                  <c:v>128.01</c:v>
                </c:pt>
                <c:pt idx="181">
                  <c:v>132.84</c:v>
                </c:pt>
                <c:pt idx="182">
                  <c:v>128.12</c:v>
                </c:pt>
                <c:pt idx="183">
                  <c:v>130.28</c:v>
                </c:pt>
                <c:pt idx="184">
                  <c:v>129.30000000000001</c:v>
                </c:pt>
                <c:pt idx="185">
                  <c:v>135</c:v>
                </c:pt>
                <c:pt idx="186">
                  <c:v>127.23</c:v>
                </c:pt>
                <c:pt idx="187">
                  <c:v>123.79</c:v>
                </c:pt>
                <c:pt idx="188">
                  <c:v>121.92</c:v>
                </c:pt>
                <c:pt idx="189">
                  <c:v>122.03</c:v>
                </c:pt>
                <c:pt idx="190">
                  <c:v>123.34</c:v>
                </c:pt>
                <c:pt idx="191">
                  <c:v>125.27</c:v>
                </c:pt>
                <c:pt idx="192">
                  <c:v>122.53</c:v>
                </c:pt>
                <c:pt idx="193">
                  <c:v>125.31</c:v>
                </c:pt>
                <c:pt idx="194">
                  <c:v>123.28</c:v>
                </c:pt>
                <c:pt idx="195">
                  <c:v>122.56</c:v>
                </c:pt>
                <c:pt idx="196">
                  <c:v>123.72</c:v>
                </c:pt>
                <c:pt idx="197">
                  <c:v>121.46000000000002</c:v>
                </c:pt>
                <c:pt idx="198">
                  <c:v>132.03</c:v>
                </c:pt>
                <c:pt idx="199">
                  <c:v>149.30000000000001</c:v>
                </c:pt>
                <c:pt idx="200">
                  <c:v>161.26</c:v>
                </c:pt>
                <c:pt idx="201">
                  <c:v>187.84</c:v>
                </c:pt>
                <c:pt idx="202">
                  <c:v>190.32000000000005</c:v>
                </c:pt>
                <c:pt idx="203">
                  <c:v>176.26</c:v>
                </c:pt>
                <c:pt idx="204">
                  <c:v>168.98000000000005</c:v>
                </c:pt>
                <c:pt idx="205">
                  <c:v>149.6</c:v>
                </c:pt>
                <c:pt idx="206">
                  <c:v>150.84</c:v>
                </c:pt>
                <c:pt idx="207">
                  <c:v>141.81</c:v>
                </c:pt>
                <c:pt idx="208">
                  <c:v>138.62</c:v>
                </c:pt>
                <c:pt idx="209">
                  <c:v>141.96</c:v>
                </c:pt>
                <c:pt idx="210">
                  <c:v>131.35000000000005</c:v>
                </c:pt>
                <c:pt idx="211">
                  <c:v>131.62</c:v>
                </c:pt>
                <c:pt idx="212">
                  <c:v>148.72</c:v>
                </c:pt>
                <c:pt idx="213">
                  <c:v>145.62</c:v>
                </c:pt>
                <c:pt idx="214">
                  <c:v>147.46</c:v>
                </c:pt>
                <c:pt idx="215">
                  <c:v>160.55000000000001</c:v>
                </c:pt>
                <c:pt idx="216">
                  <c:v>165.57</c:v>
                </c:pt>
                <c:pt idx="217">
                  <c:v>166.33</c:v>
                </c:pt>
                <c:pt idx="218">
                  <c:v>161.39000000000001</c:v>
                </c:pt>
                <c:pt idx="219">
                  <c:v>166.28</c:v>
                </c:pt>
                <c:pt idx="220">
                  <c:v>166.58</c:v>
                </c:pt>
                <c:pt idx="221">
                  <c:v>163.72999999999999</c:v>
                </c:pt>
                <c:pt idx="222">
                  <c:v>154.73999999999998</c:v>
                </c:pt>
                <c:pt idx="223">
                  <c:v>150.6</c:v>
                </c:pt>
                <c:pt idx="224">
                  <c:v>141.29</c:v>
                </c:pt>
                <c:pt idx="225">
                  <c:v>151.03</c:v>
                </c:pt>
                <c:pt idx="226">
                  <c:v>150.15</c:v>
                </c:pt>
                <c:pt idx="227">
                  <c:v>156.57</c:v>
                </c:pt>
                <c:pt idx="228">
                  <c:v>153.87</c:v>
                </c:pt>
                <c:pt idx="229">
                  <c:v>153.59</c:v>
                </c:pt>
                <c:pt idx="230">
                  <c:v>151.30000000000001</c:v>
                </c:pt>
                <c:pt idx="231">
                  <c:v>150.99</c:v>
                </c:pt>
                <c:pt idx="232">
                  <c:v>140.88000000000005</c:v>
                </c:pt>
                <c:pt idx="233">
                  <c:v>144.25</c:v>
                </c:pt>
                <c:pt idx="234">
                  <c:v>141.93</c:v>
                </c:pt>
                <c:pt idx="235">
                  <c:v>143.87</c:v>
                </c:pt>
                <c:pt idx="236">
                  <c:v>149.36000000000001</c:v>
                </c:pt>
                <c:pt idx="237">
                  <c:v>159.70999999999998</c:v>
                </c:pt>
                <c:pt idx="238">
                  <c:v>167.83</c:v>
                </c:pt>
                <c:pt idx="239">
                  <c:v>161.12</c:v>
                </c:pt>
                <c:pt idx="240">
                  <c:v>164.44</c:v>
                </c:pt>
                <c:pt idx="241">
                  <c:v>167.16</c:v>
                </c:pt>
                <c:pt idx="242">
                  <c:v>179.84</c:v>
                </c:pt>
                <c:pt idx="243">
                  <c:v>174.44</c:v>
                </c:pt>
                <c:pt idx="244">
                  <c:v>180.35000000000005</c:v>
                </c:pt>
                <c:pt idx="245">
                  <c:v>193.17</c:v>
                </c:pt>
                <c:pt idx="246">
                  <c:v>195.16</c:v>
                </c:pt>
                <c:pt idx="247">
                  <c:v>202.43</c:v>
                </c:pt>
                <c:pt idx="248">
                  <c:v>189.91</c:v>
                </c:pt>
                <c:pt idx="249">
                  <c:v>195.98000000000005</c:v>
                </c:pt>
                <c:pt idx="250">
                  <c:v>212.09</c:v>
                </c:pt>
                <c:pt idx="251">
                  <c:v>205.81</c:v>
                </c:pt>
                <c:pt idx="252">
                  <c:v>204.31</c:v>
                </c:pt>
                <c:pt idx="253">
                  <c:v>196.07</c:v>
                </c:pt>
                <c:pt idx="254">
                  <c:v>199.98000000000005</c:v>
                </c:pt>
                <c:pt idx="255">
                  <c:v>199.1</c:v>
                </c:pt>
                <c:pt idx="256">
                  <c:v>198.31</c:v>
                </c:pt>
                <c:pt idx="257">
                  <c:v>195.72</c:v>
                </c:pt>
                <c:pt idx="258">
                  <c:v>223.04</c:v>
                </c:pt>
                <c:pt idx="259">
                  <c:v>238.41</c:v>
                </c:pt>
                <c:pt idx="260">
                  <c:v>259.7299999999999</c:v>
                </c:pt>
                <c:pt idx="261">
                  <c:v>326.54000000000002</c:v>
                </c:pt>
                <c:pt idx="262">
                  <c:v>335.15000000000009</c:v>
                </c:pt>
                <c:pt idx="263">
                  <c:v>321.81</c:v>
                </c:pt>
                <c:pt idx="264">
                  <c:v>368.62</c:v>
                </c:pt>
                <c:pt idx="265">
                  <c:v>369.59</c:v>
                </c:pt>
                <c:pt idx="266">
                  <c:v>425</c:v>
                </c:pt>
                <c:pt idx="267">
                  <c:v>439.71999999999991</c:v>
                </c:pt>
                <c:pt idx="268">
                  <c:v>362.2299999999999</c:v>
                </c:pt>
                <c:pt idx="269">
                  <c:v>328.76</c:v>
                </c:pt>
                <c:pt idx="270">
                  <c:v>348.55</c:v>
                </c:pt>
                <c:pt idx="271">
                  <c:v>328.18</c:v>
                </c:pt>
                <c:pt idx="272">
                  <c:v>329.34000000000009</c:v>
                </c:pt>
                <c:pt idx="273">
                  <c:v>295.55</c:v>
                </c:pt>
                <c:pt idx="274">
                  <c:v>237.38000000000005</c:v>
                </c:pt>
                <c:pt idx="275">
                  <c:v>226.85000000000005</c:v>
                </c:pt>
                <c:pt idx="276">
                  <c:v>220.14</c:v>
                </c:pt>
                <c:pt idx="277">
                  <c:v>239.36</c:v>
                </c:pt>
                <c:pt idx="278">
                  <c:v>224.69</c:v>
                </c:pt>
                <c:pt idx="279">
                  <c:v>230.98000000000005</c:v>
                </c:pt>
                <c:pt idx="280">
                  <c:v>233.47</c:v>
                </c:pt>
                <c:pt idx="281">
                  <c:v>256.7</c:v>
                </c:pt>
                <c:pt idx="282">
                  <c:v>253.41</c:v>
                </c:pt>
                <c:pt idx="283">
                  <c:v>224.95000000000005</c:v>
                </c:pt>
                <c:pt idx="284">
                  <c:v>210.37</c:v>
                </c:pt>
                <c:pt idx="285">
                  <c:v>191.09</c:v>
                </c:pt>
                <c:pt idx="286">
                  <c:v>198.85000000000005</c:v>
                </c:pt>
                <c:pt idx="287">
                  <c:v>211.04</c:v>
                </c:pt>
                <c:pt idx="288">
                  <c:v>206.25</c:v>
                </c:pt>
                <c:pt idx="289">
                  <c:v>201.51</c:v>
                </c:pt>
                <c:pt idx="290">
                  <c:v>194.54</c:v>
                </c:pt>
                <c:pt idx="291">
                  <c:v>191.07</c:v>
                </c:pt>
                <c:pt idx="292">
                  <c:v>192.82000000000005</c:v>
                </c:pt>
                <c:pt idx="293">
                  <c:v>181.88000000000005</c:v>
                </c:pt>
                <c:pt idx="294">
                  <c:v>157.66999999999999</c:v>
                </c:pt>
                <c:pt idx="295">
                  <c:v>195.82000000000005</c:v>
                </c:pt>
                <c:pt idx="296">
                  <c:v>246.25</c:v>
                </c:pt>
                <c:pt idx="297">
                  <c:v>271.69</c:v>
                </c:pt>
                <c:pt idx="298">
                  <c:v>270.28999999999991</c:v>
                </c:pt>
                <c:pt idx="299">
                  <c:v>274.37</c:v>
                </c:pt>
              </c:numCache>
            </c:numRef>
          </c:val>
        </c:ser>
        <c:marker val="1"/>
        <c:axId val="64273408"/>
        <c:axId val="67965696"/>
      </c:lineChart>
      <c:dateAx>
        <c:axId val="64273408"/>
        <c:scaling>
          <c:orientation val="minMax"/>
        </c:scaling>
        <c:axPos val="b"/>
        <c:numFmt formatCode="mmm\-yy" sourceLinked="1"/>
        <c:tickLblPos val="nextTo"/>
        <c:crossAx val="67965696"/>
        <c:crosses val="autoZero"/>
        <c:auto val="1"/>
        <c:lblOffset val="100"/>
      </c:dateAx>
      <c:valAx>
        <c:axId val="67965696"/>
        <c:scaling>
          <c:orientation val="minMax"/>
        </c:scaling>
        <c:axPos val="l"/>
        <c:majorGridlines/>
        <c:numFmt formatCode="General" sourceLinked="1"/>
        <c:tickLblPos val="nextTo"/>
        <c:crossAx val="64273408"/>
        <c:crosses val="autoZero"/>
        <c:crossBetween val="between"/>
      </c:valAx>
    </c:plotArea>
    <c:plotVisOnly val="1"/>
  </c:chart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tx>
        <c:rich>
          <a:bodyPr/>
          <a:lstStyle/>
          <a:p>
            <a:pPr>
              <a:defRPr/>
            </a:pPr>
            <a:r>
              <a:rPr lang="es-ES"/>
              <a:t>Trigo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Hoja1!$R$3</c:f>
              <c:strCache>
                <c:ptCount val="1"/>
                <c:pt idx="0">
                  <c:v>Valor</c:v>
                </c:pt>
              </c:strCache>
            </c:strRef>
          </c:tx>
          <c:cat>
            <c:numRef>
              <c:f>Hoja1!$Q$4:$Q$9</c:f>
              <c:numCache>
                <c:formatCode>mmm\-yy</c:formatCode>
                <c:ptCount val="6"/>
                <c:pt idx="0">
                  <c:v>40330</c:v>
                </c:pt>
                <c:pt idx="1">
                  <c:v>40360</c:v>
                </c:pt>
                <c:pt idx="2">
                  <c:v>40391</c:v>
                </c:pt>
                <c:pt idx="3">
                  <c:v>40422</c:v>
                </c:pt>
                <c:pt idx="4">
                  <c:v>40452</c:v>
                </c:pt>
                <c:pt idx="5">
                  <c:v>40483</c:v>
                </c:pt>
              </c:numCache>
            </c:numRef>
          </c:cat>
          <c:val>
            <c:numRef>
              <c:f>Hoja1!$R$4:$R$9</c:f>
              <c:numCache>
                <c:formatCode>General</c:formatCode>
                <c:ptCount val="6"/>
                <c:pt idx="0">
                  <c:v>157.66999999999999</c:v>
                </c:pt>
                <c:pt idx="1">
                  <c:v>195.82000000000005</c:v>
                </c:pt>
                <c:pt idx="2">
                  <c:v>246.25</c:v>
                </c:pt>
                <c:pt idx="3">
                  <c:v>271.69</c:v>
                </c:pt>
                <c:pt idx="4">
                  <c:v>270.28999999999991</c:v>
                </c:pt>
                <c:pt idx="5">
                  <c:v>274.37</c:v>
                </c:pt>
              </c:numCache>
            </c:numRef>
          </c:val>
        </c:ser>
        <c:marker val="1"/>
        <c:axId val="67985792"/>
        <c:axId val="67987328"/>
      </c:lineChart>
      <c:dateAx>
        <c:axId val="67985792"/>
        <c:scaling>
          <c:orientation val="minMax"/>
        </c:scaling>
        <c:axPos val="b"/>
        <c:numFmt formatCode="mmm\-yy" sourceLinked="1"/>
        <c:tickLblPos val="nextTo"/>
        <c:crossAx val="67987328"/>
        <c:crosses val="autoZero"/>
        <c:auto val="1"/>
        <c:lblOffset val="100"/>
      </c:dateAx>
      <c:valAx>
        <c:axId val="67987328"/>
        <c:scaling>
          <c:orientation val="minMax"/>
        </c:scaling>
        <c:axPos val="l"/>
        <c:majorGridlines/>
        <c:numFmt formatCode="General" sourceLinked="1"/>
        <c:tickLblPos val="nextTo"/>
        <c:crossAx val="67985792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tx>
        <c:rich>
          <a:bodyPr/>
          <a:lstStyle/>
          <a:p>
            <a:pPr>
              <a:defRPr/>
            </a:pPr>
            <a:r>
              <a:rPr lang="en-US" dirty="0"/>
              <a:t>COBRE 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Hoja1!$AS$2:$AS$3</c:f>
              <c:strCache>
                <c:ptCount val="1"/>
                <c:pt idx="0">
                  <c:v>COBRE Valor</c:v>
                </c:pt>
              </c:strCache>
            </c:strRef>
          </c:tx>
          <c:cat>
            <c:numRef>
              <c:f>Hoja1!$AR$4:$AR$303</c:f>
              <c:numCache>
                <c:formatCode>mmm\-yy</c:formatCode>
                <c:ptCount val="300"/>
                <c:pt idx="0">
                  <c:v>31382</c:v>
                </c:pt>
                <c:pt idx="1">
                  <c:v>31413</c:v>
                </c:pt>
                <c:pt idx="2">
                  <c:v>31444</c:v>
                </c:pt>
                <c:pt idx="3">
                  <c:v>31472</c:v>
                </c:pt>
                <c:pt idx="4">
                  <c:v>31503</c:v>
                </c:pt>
                <c:pt idx="5">
                  <c:v>31533</c:v>
                </c:pt>
                <c:pt idx="6">
                  <c:v>31564</c:v>
                </c:pt>
                <c:pt idx="7">
                  <c:v>31594</c:v>
                </c:pt>
                <c:pt idx="8">
                  <c:v>31625</c:v>
                </c:pt>
                <c:pt idx="9">
                  <c:v>31656</c:v>
                </c:pt>
                <c:pt idx="10">
                  <c:v>31686</c:v>
                </c:pt>
                <c:pt idx="11">
                  <c:v>31717</c:v>
                </c:pt>
                <c:pt idx="12">
                  <c:v>31747</c:v>
                </c:pt>
                <c:pt idx="13">
                  <c:v>31778</c:v>
                </c:pt>
                <c:pt idx="14">
                  <c:v>31809</c:v>
                </c:pt>
                <c:pt idx="15">
                  <c:v>31837</c:v>
                </c:pt>
                <c:pt idx="16">
                  <c:v>31868</c:v>
                </c:pt>
                <c:pt idx="17">
                  <c:v>31898</c:v>
                </c:pt>
                <c:pt idx="18">
                  <c:v>31929</c:v>
                </c:pt>
                <c:pt idx="19">
                  <c:v>31959</c:v>
                </c:pt>
                <c:pt idx="20">
                  <c:v>31990</c:v>
                </c:pt>
                <c:pt idx="21">
                  <c:v>32021</c:v>
                </c:pt>
                <c:pt idx="22">
                  <c:v>32051</c:v>
                </c:pt>
                <c:pt idx="23">
                  <c:v>32082</c:v>
                </c:pt>
                <c:pt idx="24">
                  <c:v>32112</c:v>
                </c:pt>
                <c:pt idx="25">
                  <c:v>32143</c:v>
                </c:pt>
                <c:pt idx="26">
                  <c:v>32174</c:v>
                </c:pt>
                <c:pt idx="27">
                  <c:v>32203</c:v>
                </c:pt>
                <c:pt idx="28">
                  <c:v>32234</c:v>
                </c:pt>
                <c:pt idx="29">
                  <c:v>32264</c:v>
                </c:pt>
                <c:pt idx="30">
                  <c:v>32295</c:v>
                </c:pt>
                <c:pt idx="31">
                  <c:v>32325</c:v>
                </c:pt>
                <c:pt idx="32">
                  <c:v>32356</c:v>
                </c:pt>
                <c:pt idx="33">
                  <c:v>32387</c:v>
                </c:pt>
                <c:pt idx="34">
                  <c:v>32417</c:v>
                </c:pt>
                <c:pt idx="35">
                  <c:v>32448</c:v>
                </c:pt>
                <c:pt idx="36">
                  <c:v>32478</c:v>
                </c:pt>
                <c:pt idx="37">
                  <c:v>32509</c:v>
                </c:pt>
                <c:pt idx="38">
                  <c:v>32540</c:v>
                </c:pt>
                <c:pt idx="39">
                  <c:v>32568</c:v>
                </c:pt>
                <c:pt idx="40">
                  <c:v>32599</c:v>
                </c:pt>
                <c:pt idx="41">
                  <c:v>32629</c:v>
                </c:pt>
                <c:pt idx="42">
                  <c:v>32660</c:v>
                </c:pt>
                <c:pt idx="43">
                  <c:v>32690</c:v>
                </c:pt>
                <c:pt idx="44">
                  <c:v>32721</c:v>
                </c:pt>
                <c:pt idx="45">
                  <c:v>32752</c:v>
                </c:pt>
                <c:pt idx="46">
                  <c:v>32782</c:v>
                </c:pt>
                <c:pt idx="47">
                  <c:v>32813</c:v>
                </c:pt>
                <c:pt idx="48">
                  <c:v>32843</c:v>
                </c:pt>
                <c:pt idx="49">
                  <c:v>32874</c:v>
                </c:pt>
                <c:pt idx="50">
                  <c:v>32905</c:v>
                </c:pt>
                <c:pt idx="51">
                  <c:v>32933</c:v>
                </c:pt>
                <c:pt idx="52">
                  <c:v>32964</c:v>
                </c:pt>
                <c:pt idx="53">
                  <c:v>32994</c:v>
                </c:pt>
                <c:pt idx="54">
                  <c:v>33025</c:v>
                </c:pt>
                <c:pt idx="55">
                  <c:v>33055</c:v>
                </c:pt>
                <c:pt idx="56">
                  <c:v>33086</c:v>
                </c:pt>
                <c:pt idx="57">
                  <c:v>33117</c:v>
                </c:pt>
                <c:pt idx="58">
                  <c:v>33147</c:v>
                </c:pt>
                <c:pt idx="59">
                  <c:v>33178</c:v>
                </c:pt>
                <c:pt idx="60">
                  <c:v>33208</c:v>
                </c:pt>
                <c:pt idx="61">
                  <c:v>33239</c:v>
                </c:pt>
                <c:pt idx="62">
                  <c:v>33270</c:v>
                </c:pt>
                <c:pt idx="63">
                  <c:v>33298</c:v>
                </c:pt>
                <c:pt idx="64">
                  <c:v>33329</c:v>
                </c:pt>
                <c:pt idx="65">
                  <c:v>33359</c:v>
                </c:pt>
                <c:pt idx="66">
                  <c:v>33390</c:v>
                </c:pt>
                <c:pt idx="67">
                  <c:v>33420</c:v>
                </c:pt>
                <c:pt idx="68">
                  <c:v>33451</c:v>
                </c:pt>
                <c:pt idx="69">
                  <c:v>33482</c:v>
                </c:pt>
                <c:pt idx="70">
                  <c:v>33512</c:v>
                </c:pt>
                <c:pt idx="71">
                  <c:v>33543</c:v>
                </c:pt>
                <c:pt idx="72">
                  <c:v>33573</c:v>
                </c:pt>
                <c:pt idx="73">
                  <c:v>33604</c:v>
                </c:pt>
                <c:pt idx="74">
                  <c:v>33635</c:v>
                </c:pt>
                <c:pt idx="75">
                  <c:v>33664</c:v>
                </c:pt>
                <c:pt idx="76">
                  <c:v>33695</c:v>
                </c:pt>
                <c:pt idx="77">
                  <c:v>33725</c:v>
                </c:pt>
                <c:pt idx="78">
                  <c:v>33756</c:v>
                </c:pt>
                <c:pt idx="79">
                  <c:v>33786</c:v>
                </c:pt>
                <c:pt idx="80">
                  <c:v>33817</c:v>
                </c:pt>
                <c:pt idx="81">
                  <c:v>33848</c:v>
                </c:pt>
                <c:pt idx="82">
                  <c:v>33878</c:v>
                </c:pt>
                <c:pt idx="83">
                  <c:v>33909</c:v>
                </c:pt>
                <c:pt idx="84">
                  <c:v>33939</c:v>
                </c:pt>
                <c:pt idx="85">
                  <c:v>33970</c:v>
                </c:pt>
                <c:pt idx="86">
                  <c:v>34001</c:v>
                </c:pt>
                <c:pt idx="87">
                  <c:v>34029</c:v>
                </c:pt>
                <c:pt idx="88">
                  <c:v>34060</c:v>
                </c:pt>
                <c:pt idx="89">
                  <c:v>34090</c:v>
                </c:pt>
                <c:pt idx="90">
                  <c:v>34121</c:v>
                </c:pt>
                <c:pt idx="91">
                  <c:v>34151</c:v>
                </c:pt>
                <c:pt idx="92">
                  <c:v>34182</c:v>
                </c:pt>
                <c:pt idx="93">
                  <c:v>34213</c:v>
                </c:pt>
                <c:pt idx="94">
                  <c:v>34243</c:v>
                </c:pt>
                <c:pt idx="95">
                  <c:v>34274</c:v>
                </c:pt>
                <c:pt idx="96">
                  <c:v>34304</c:v>
                </c:pt>
                <c:pt idx="97">
                  <c:v>34335</c:v>
                </c:pt>
                <c:pt idx="98">
                  <c:v>34366</c:v>
                </c:pt>
                <c:pt idx="99">
                  <c:v>34394</c:v>
                </c:pt>
                <c:pt idx="100">
                  <c:v>34425</c:v>
                </c:pt>
                <c:pt idx="101">
                  <c:v>34455</c:v>
                </c:pt>
                <c:pt idx="102">
                  <c:v>34486</c:v>
                </c:pt>
                <c:pt idx="103">
                  <c:v>34516</c:v>
                </c:pt>
                <c:pt idx="104">
                  <c:v>34547</c:v>
                </c:pt>
                <c:pt idx="105">
                  <c:v>34578</c:v>
                </c:pt>
                <c:pt idx="106">
                  <c:v>34608</c:v>
                </c:pt>
                <c:pt idx="107">
                  <c:v>34639</c:v>
                </c:pt>
                <c:pt idx="108">
                  <c:v>34669</c:v>
                </c:pt>
                <c:pt idx="109">
                  <c:v>34700</c:v>
                </c:pt>
                <c:pt idx="110">
                  <c:v>34731</c:v>
                </c:pt>
                <c:pt idx="111">
                  <c:v>34759</c:v>
                </c:pt>
                <c:pt idx="112">
                  <c:v>34790</c:v>
                </c:pt>
                <c:pt idx="113">
                  <c:v>34820</c:v>
                </c:pt>
                <c:pt idx="114">
                  <c:v>34851</c:v>
                </c:pt>
                <c:pt idx="115">
                  <c:v>34881</c:v>
                </c:pt>
                <c:pt idx="116">
                  <c:v>34912</c:v>
                </c:pt>
                <c:pt idx="117">
                  <c:v>34943</c:v>
                </c:pt>
                <c:pt idx="118">
                  <c:v>34973</c:v>
                </c:pt>
                <c:pt idx="119">
                  <c:v>35004</c:v>
                </c:pt>
                <c:pt idx="120">
                  <c:v>35034</c:v>
                </c:pt>
                <c:pt idx="121">
                  <c:v>35065</c:v>
                </c:pt>
                <c:pt idx="122">
                  <c:v>35096</c:v>
                </c:pt>
                <c:pt idx="123">
                  <c:v>35125</c:v>
                </c:pt>
                <c:pt idx="124">
                  <c:v>35156</c:v>
                </c:pt>
                <c:pt idx="125">
                  <c:v>35186</c:v>
                </c:pt>
                <c:pt idx="126">
                  <c:v>35217</c:v>
                </c:pt>
                <c:pt idx="127">
                  <c:v>35247</c:v>
                </c:pt>
                <c:pt idx="128">
                  <c:v>35278</c:v>
                </c:pt>
                <c:pt idx="129">
                  <c:v>35309</c:v>
                </c:pt>
                <c:pt idx="130">
                  <c:v>35339</c:v>
                </c:pt>
                <c:pt idx="131">
                  <c:v>35370</c:v>
                </c:pt>
                <c:pt idx="132">
                  <c:v>35400</c:v>
                </c:pt>
                <c:pt idx="133">
                  <c:v>35431</c:v>
                </c:pt>
                <c:pt idx="134">
                  <c:v>35462</c:v>
                </c:pt>
                <c:pt idx="135">
                  <c:v>35490</c:v>
                </c:pt>
                <c:pt idx="136">
                  <c:v>35521</c:v>
                </c:pt>
                <c:pt idx="137">
                  <c:v>35551</c:v>
                </c:pt>
                <c:pt idx="138">
                  <c:v>35582</c:v>
                </c:pt>
                <c:pt idx="139">
                  <c:v>35612</c:v>
                </c:pt>
                <c:pt idx="140">
                  <c:v>35643</c:v>
                </c:pt>
                <c:pt idx="141">
                  <c:v>35674</c:v>
                </c:pt>
                <c:pt idx="142">
                  <c:v>35704</c:v>
                </c:pt>
                <c:pt idx="143">
                  <c:v>35735</c:v>
                </c:pt>
                <c:pt idx="144">
                  <c:v>35765</c:v>
                </c:pt>
                <c:pt idx="145">
                  <c:v>35796</c:v>
                </c:pt>
                <c:pt idx="146">
                  <c:v>35827</c:v>
                </c:pt>
                <c:pt idx="147">
                  <c:v>35855</c:v>
                </c:pt>
                <c:pt idx="148">
                  <c:v>35886</c:v>
                </c:pt>
                <c:pt idx="149">
                  <c:v>35916</c:v>
                </c:pt>
                <c:pt idx="150">
                  <c:v>35947</c:v>
                </c:pt>
                <c:pt idx="151">
                  <c:v>35977</c:v>
                </c:pt>
                <c:pt idx="152">
                  <c:v>36008</c:v>
                </c:pt>
                <c:pt idx="153">
                  <c:v>36039</c:v>
                </c:pt>
                <c:pt idx="154">
                  <c:v>36069</c:v>
                </c:pt>
                <c:pt idx="155">
                  <c:v>36100</c:v>
                </c:pt>
                <c:pt idx="156">
                  <c:v>36130</c:v>
                </c:pt>
                <c:pt idx="157">
                  <c:v>36161</c:v>
                </c:pt>
                <c:pt idx="158">
                  <c:v>36192</c:v>
                </c:pt>
                <c:pt idx="159">
                  <c:v>36220</c:v>
                </c:pt>
                <c:pt idx="160">
                  <c:v>36251</c:v>
                </c:pt>
                <c:pt idx="161">
                  <c:v>36281</c:v>
                </c:pt>
                <c:pt idx="162">
                  <c:v>36312</c:v>
                </c:pt>
                <c:pt idx="163">
                  <c:v>36342</c:v>
                </c:pt>
                <c:pt idx="164">
                  <c:v>36373</c:v>
                </c:pt>
                <c:pt idx="165">
                  <c:v>36404</c:v>
                </c:pt>
                <c:pt idx="166">
                  <c:v>36434</c:v>
                </c:pt>
                <c:pt idx="167">
                  <c:v>36465</c:v>
                </c:pt>
                <c:pt idx="168">
                  <c:v>36495</c:v>
                </c:pt>
                <c:pt idx="169">
                  <c:v>36526</c:v>
                </c:pt>
                <c:pt idx="170">
                  <c:v>36557</c:v>
                </c:pt>
                <c:pt idx="171">
                  <c:v>36586</c:v>
                </c:pt>
                <c:pt idx="172">
                  <c:v>36617</c:v>
                </c:pt>
                <c:pt idx="173">
                  <c:v>36647</c:v>
                </c:pt>
                <c:pt idx="174">
                  <c:v>36678</c:v>
                </c:pt>
                <c:pt idx="175">
                  <c:v>36708</c:v>
                </c:pt>
                <c:pt idx="176">
                  <c:v>36739</c:v>
                </c:pt>
                <c:pt idx="177">
                  <c:v>36770</c:v>
                </c:pt>
                <c:pt idx="178">
                  <c:v>36800</c:v>
                </c:pt>
                <c:pt idx="179">
                  <c:v>36831</c:v>
                </c:pt>
                <c:pt idx="180">
                  <c:v>36861</c:v>
                </c:pt>
                <c:pt idx="181">
                  <c:v>36892</c:v>
                </c:pt>
                <c:pt idx="182">
                  <c:v>36923</c:v>
                </c:pt>
                <c:pt idx="183">
                  <c:v>36951</c:v>
                </c:pt>
                <c:pt idx="184">
                  <c:v>36982</c:v>
                </c:pt>
                <c:pt idx="185">
                  <c:v>37012</c:v>
                </c:pt>
                <c:pt idx="186">
                  <c:v>37043</c:v>
                </c:pt>
                <c:pt idx="187">
                  <c:v>37073</c:v>
                </c:pt>
                <c:pt idx="188">
                  <c:v>37104</c:v>
                </c:pt>
                <c:pt idx="189">
                  <c:v>37135</c:v>
                </c:pt>
                <c:pt idx="190">
                  <c:v>37165</c:v>
                </c:pt>
                <c:pt idx="191">
                  <c:v>37196</c:v>
                </c:pt>
                <c:pt idx="192">
                  <c:v>37226</c:v>
                </c:pt>
                <c:pt idx="193">
                  <c:v>37257</c:v>
                </c:pt>
                <c:pt idx="194">
                  <c:v>37288</c:v>
                </c:pt>
                <c:pt idx="195">
                  <c:v>37316</c:v>
                </c:pt>
                <c:pt idx="196">
                  <c:v>37347</c:v>
                </c:pt>
                <c:pt idx="197">
                  <c:v>37377</c:v>
                </c:pt>
                <c:pt idx="198">
                  <c:v>37408</c:v>
                </c:pt>
                <c:pt idx="199">
                  <c:v>37438</c:v>
                </c:pt>
                <c:pt idx="200">
                  <c:v>37469</c:v>
                </c:pt>
                <c:pt idx="201">
                  <c:v>37500</c:v>
                </c:pt>
                <c:pt idx="202">
                  <c:v>37530</c:v>
                </c:pt>
                <c:pt idx="203">
                  <c:v>37561</c:v>
                </c:pt>
                <c:pt idx="204">
                  <c:v>37591</c:v>
                </c:pt>
                <c:pt idx="205">
                  <c:v>37622</c:v>
                </c:pt>
                <c:pt idx="206">
                  <c:v>37653</c:v>
                </c:pt>
                <c:pt idx="207">
                  <c:v>37681</c:v>
                </c:pt>
                <c:pt idx="208">
                  <c:v>37712</c:v>
                </c:pt>
                <c:pt idx="209">
                  <c:v>37742</c:v>
                </c:pt>
                <c:pt idx="210">
                  <c:v>37773</c:v>
                </c:pt>
                <c:pt idx="211">
                  <c:v>37803</c:v>
                </c:pt>
                <c:pt idx="212">
                  <c:v>37834</c:v>
                </c:pt>
                <c:pt idx="213">
                  <c:v>37865</c:v>
                </c:pt>
                <c:pt idx="214">
                  <c:v>37895</c:v>
                </c:pt>
                <c:pt idx="215">
                  <c:v>37926</c:v>
                </c:pt>
                <c:pt idx="216">
                  <c:v>37956</c:v>
                </c:pt>
                <c:pt idx="217">
                  <c:v>37987</c:v>
                </c:pt>
                <c:pt idx="218">
                  <c:v>38018</c:v>
                </c:pt>
                <c:pt idx="219">
                  <c:v>38047</c:v>
                </c:pt>
                <c:pt idx="220">
                  <c:v>38078</c:v>
                </c:pt>
                <c:pt idx="221">
                  <c:v>38108</c:v>
                </c:pt>
                <c:pt idx="222">
                  <c:v>38139</c:v>
                </c:pt>
                <c:pt idx="223">
                  <c:v>38169</c:v>
                </c:pt>
                <c:pt idx="224">
                  <c:v>38200</c:v>
                </c:pt>
                <c:pt idx="225">
                  <c:v>38231</c:v>
                </c:pt>
                <c:pt idx="226">
                  <c:v>38261</c:v>
                </c:pt>
                <c:pt idx="227">
                  <c:v>38292</c:v>
                </c:pt>
                <c:pt idx="228">
                  <c:v>38322</c:v>
                </c:pt>
                <c:pt idx="229">
                  <c:v>38353</c:v>
                </c:pt>
                <c:pt idx="230">
                  <c:v>38384</c:v>
                </c:pt>
                <c:pt idx="231">
                  <c:v>38412</c:v>
                </c:pt>
                <c:pt idx="232">
                  <c:v>38443</c:v>
                </c:pt>
                <c:pt idx="233">
                  <c:v>38473</c:v>
                </c:pt>
                <c:pt idx="234">
                  <c:v>38504</c:v>
                </c:pt>
                <c:pt idx="235">
                  <c:v>38534</c:v>
                </c:pt>
                <c:pt idx="236">
                  <c:v>38565</c:v>
                </c:pt>
                <c:pt idx="237">
                  <c:v>38596</c:v>
                </c:pt>
                <c:pt idx="238">
                  <c:v>38626</c:v>
                </c:pt>
                <c:pt idx="239">
                  <c:v>38657</c:v>
                </c:pt>
                <c:pt idx="240">
                  <c:v>38687</c:v>
                </c:pt>
                <c:pt idx="241">
                  <c:v>38718</c:v>
                </c:pt>
                <c:pt idx="242">
                  <c:v>38749</c:v>
                </c:pt>
                <c:pt idx="243">
                  <c:v>38777</c:v>
                </c:pt>
                <c:pt idx="244">
                  <c:v>38808</c:v>
                </c:pt>
                <c:pt idx="245">
                  <c:v>38838</c:v>
                </c:pt>
                <c:pt idx="246">
                  <c:v>38869</c:v>
                </c:pt>
                <c:pt idx="247">
                  <c:v>38899</c:v>
                </c:pt>
                <c:pt idx="248">
                  <c:v>38930</c:v>
                </c:pt>
                <c:pt idx="249">
                  <c:v>38961</c:v>
                </c:pt>
                <c:pt idx="250">
                  <c:v>38991</c:v>
                </c:pt>
                <c:pt idx="251">
                  <c:v>39022</c:v>
                </c:pt>
                <c:pt idx="252">
                  <c:v>39052</c:v>
                </c:pt>
                <c:pt idx="253">
                  <c:v>39083</c:v>
                </c:pt>
                <c:pt idx="254">
                  <c:v>39114</c:v>
                </c:pt>
                <c:pt idx="255">
                  <c:v>39142</c:v>
                </c:pt>
                <c:pt idx="256">
                  <c:v>39173</c:v>
                </c:pt>
                <c:pt idx="257">
                  <c:v>39203</c:v>
                </c:pt>
                <c:pt idx="258">
                  <c:v>39234</c:v>
                </c:pt>
                <c:pt idx="259">
                  <c:v>39264</c:v>
                </c:pt>
                <c:pt idx="260">
                  <c:v>39295</c:v>
                </c:pt>
                <c:pt idx="261">
                  <c:v>39326</c:v>
                </c:pt>
                <c:pt idx="262">
                  <c:v>39356</c:v>
                </c:pt>
                <c:pt idx="263">
                  <c:v>39387</c:v>
                </c:pt>
                <c:pt idx="264">
                  <c:v>39417</c:v>
                </c:pt>
                <c:pt idx="265">
                  <c:v>39448</c:v>
                </c:pt>
                <c:pt idx="266">
                  <c:v>39479</c:v>
                </c:pt>
                <c:pt idx="267">
                  <c:v>39508</c:v>
                </c:pt>
                <c:pt idx="268">
                  <c:v>39539</c:v>
                </c:pt>
                <c:pt idx="269">
                  <c:v>39569</c:v>
                </c:pt>
                <c:pt idx="270">
                  <c:v>39600</c:v>
                </c:pt>
                <c:pt idx="271">
                  <c:v>39630</c:v>
                </c:pt>
                <c:pt idx="272">
                  <c:v>39661</c:v>
                </c:pt>
                <c:pt idx="273">
                  <c:v>39692</c:v>
                </c:pt>
                <c:pt idx="274">
                  <c:v>39722</c:v>
                </c:pt>
                <c:pt idx="275">
                  <c:v>39753</c:v>
                </c:pt>
                <c:pt idx="276">
                  <c:v>39783</c:v>
                </c:pt>
                <c:pt idx="277">
                  <c:v>39814</c:v>
                </c:pt>
                <c:pt idx="278">
                  <c:v>39845</c:v>
                </c:pt>
                <c:pt idx="279">
                  <c:v>39873</c:v>
                </c:pt>
                <c:pt idx="280">
                  <c:v>39904</c:v>
                </c:pt>
                <c:pt idx="281">
                  <c:v>39934</c:v>
                </c:pt>
                <c:pt idx="282">
                  <c:v>39965</c:v>
                </c:pt>
                <c:pt idx="283">
                  <c:v>39995</c:v>
                </c:pt>
                <c:pt idx="284">
                  <c:v>40026</c:v>
                </c:pt>
                <c:pt idx="285">
                  <c:v>40057</c:v>
                </c:pt>
                <c:pt idx="286">
                  <c:v>40087</c:v>
                </c:pt>
                <c:pt idx="287">
                  <c:v>40118</c:v>
                </c:pt>
                <c:pt idx="288">
                  <c:v>40148</c:v>
                </c:pt>
                <c:pt idx="289">
                  <c:v>40179</c:v>
                </c:pt>
                <c:pt idx="290">
                  <c:v>40210</c:v>
                </c:pt>
                <c:pt idx="291">
                  <c:v>40238</c:v>
                </c:pt>
                <c:pt idx="292">
                  <c:v>40269</c:v>
                </c:pt>
                <c:pt idx="293">
                  <c:v>40299</c:v>
                </c:pt>
                <c:pt idx="294">
                  <c:v>40330</c:v>
                </c:pt>
                <c:pt idx="295">
                  <c:v>40360</c:v>
                </c:pt>
                <c:pt idx="296">
                  <c:v>40391</c:v>
                </c:pt>
                <c:pt idx="297">
                  <c:v>40422</c:v>
                </c:pt>
                <c:pt idx="298">
                  <c:v>40452</c:v>
                </c:pt>
                <c:pt idx="299">
                  <c:v>40483</c:v>
                </c:pt>
              </c:numCache>
            </c:numRef>
          </c:cat>
          <c:val>
            <c:numRef>
              <c:f>Hoja1!$AS$4:$AS$303</c:f>
              <c:numCache>
                <c:formatCode>#,##0.00</c:formatCode>
                <c:ptCount val="300"/>
                <c:pt idx="0">
                  <c:v>1391.12</c:v>
                </c:pt>
                <c:pt idx="1">
                  <c:v>1417.57</c:v>
                </c:pt>
                <c:pt idx="2">
                  <c:v>1404.34</c:v>
                </c:pt>
                <c:pt idx="3">
                  <c:v>1444.03</c:v>
                </c:pt>
                <c:pt idx="4">
                  <c:v>1433</c:v>
                </c:pt>
                <c:pt idx="5">
                  <c:v>1417.57</c:v>
                </c:pt>
                <c:pt idx="6">
                  <c:v>1413.1599999999999</c:v>
                </c:pt>
                <c:pt idx="7">
                  <c:v>1344.82</c:v>
                </c:pt>
                <c:pt idx="8">
                  <c:v>1302.93</c:v>
                </c:pt>
                <c:pt idx="9">
                  <c:v>1309.54</c:v>
                </c:pt>
                <c:pt idx="10">
                  <c:v>1316.1599999999999</c:v>
                </c:pt>
                <c:pt idx="11">
                  <c:v>1302.93</c:v>
                </c:pt>
                <c:pt idx="12">
                  <c:v>1331.59</c:v>
                </c:pt>
                <c:pt idx="13">
                  <c:v>1344.82</c:v>
                </c:pt>
                <c:pt idx="14">
                  <c:v>1380.09</c:v>
                </c:pt>
                <c:pt idx="15">
                  <c:v>1463.87</c:v>
                </c:pt>
                <c:pt idx="16">
                  <c:v>1483.71</c:v>
                </c:pt>
                <c:pt idx="17">
                  <c:v>1518.98</c:v>
                </c:pt>
                <c:pt idx="18">
                  <c:v>1571.8899999999999</c:v>
                </c:pt>
                <c:pt idx="19">
                  <c:v>1693.1499999999999</c:v>
                </c:pt>
                <c:pt idx="20">
                  <c:v>1754.8799999999999</c:v>
                </c:pt>
                <c:pt idx="21">
                  <c:v>1809.99</c:v>
                </c:pt>
                <c:pt idx="22">
                  <c:v>1966.52</c:v>
                </c:pt>
                <c:pt idx="23">
                  <c:v>2519.88</c:v>
                </c:pt>
                <c:pt idx="24">
                  <c:v>2866.01</c:v>
                </c:pt>
                <c:pt idx="25">
                  <c:v>2660.98</c:v>
                </c:pt>
                <c:pt idx="26">
                  <c:v>2328.08</c:v>
                </c:pt>
                <c:pt idx="27">
                  <c:v>2358.94</c:v>
                </c:pt>
                <c:pt idx="28">
                  <c:v>2283.9899999999998</c:v>
                </c:pt>
                <c:pt idx="29">
                  <c:v>2442.7199999999998</c:v>
                </c:pt>
                <c:pt idx="30">
                  <c:v>2539.7199999999998</c:v>
                </c:pt>
                <c:pt idx="31">
                  <c:v>2213.44</c:v>
                </c:pt>
                <c:pt idx="32">
                  <c:v>2200.21</c:v>
                </c:pt>
                <c:pt idx="33">
                  <c:v>2433.9</c:v>
                </c:pt>
                <c:pt idx="34">
                  <c:v>2936.55</c:v>
                </c:pt>
                <c:pt idx="35">
                  <c:v>3302.52</c:v>
                </c:pt>
                <c:pt idx="36">
                  <c:v>3496.53</c:v>
                </c:pt>
                <c:pt idx="37">
                  <c:v>3392.9100000000008</c:v>
                </c:pt>
                <c:pt idx="38">
                  <c:v>3095.29</c:v>
                </c:pt>
                <c:pt idx="39">
                  <c:v>3262.84</c:v>
                </c:pt>
                <c:pt idx="40">
                  <c:v>3117.3300000000008</c:v>
                </c:pt>
                <c:pt idx="41">
                  <c:v>2738.14</c:v>
                </c:pt>
                <c:pt idx="42">
                  <c:v>2544.13</c:v>
                </c:pt>
                <c:pt idx="43">
                  <c:v>2503.79</c:v>
                </c:pt>
                <c:pt idx="44">
                  <c:v>2760.18</c:v>
                </c:pt>
                <c:pt idx="45">
                  <c:v>2883.64</c:v>
                </c:pt>
                <c:pt idx="46">
                  <c:v>2859.3900000000008</c:v>
                </c:pt>
                <c:pt idx="47">
                  <c:v>2590.4299999999998</c:v>
                </c:pt>
                <c:pt idx="48">
                  <c:v>2418.4699999999998</c:v>
                </c:pt>
                <c:pt idx="49">
                  <c:v>2365.56</c:v>
                </c:pt>
                <c:pt idx="50">
                  <c:v>2358.94</c:v>
                </c:pt>
                <c:pt idx="51">
                  <c:v>2625.7</c:v>
                </c:pt>
                <c:pt idx="52">
                  <c:v>2685.23</c:v>
                </c:pt>
                <c:pt idx="53">
                  <c:v>2740.34</c:v>
                </c:pt>
                <c:pt idx="54">
                  <c:v>2583.8100000000009</c:v>
                </c:pt>
                <c:pt idx="55">
                  <c:v>2769</c:v>
                </c:pt>
                <c:pt idx="56">
                  <c:v>2956.4</c:v>
                </c:pt>
                <c:pt idx="57">
                  <c:v>3040.17</c:v>
                </c:pt>
                <c:pt idx="58">
                  <c:v>2742.55</c:v>
                </c:pt>
                <c:pt idx="59">
                  <c:v>2583.8100000000009</c:v>
                </c:pt>
                <c:pt idx="60">
                  <c:v>2484.61</c:v>
                </c:pt>
                <c:pt idx="61">
                  <c:v>2447.13</c:v>
                </c:pt>
                <c:pt idx="62">
                  <c:v>2447.13</c:v>
                </c:pt>
                <c:pt idx="63">
                  <c:v>2409.65</c:v>
                </c:pt>
                <c:pt idx="64">
                  <c:v>2471.38</c:v>
                </c:pt>
                <c:pt idx="65">
                  <c:v>2340.42</c:v>
                </c:pt>
                <c:pt idx="66">
                  <c:v>2218.0700000000002</c:v>
                </c:pt>
                <c:pt idx="67">
                  <c:v>2231.2599999999998</c:v>
                </c:pt>
                <c:pt idx="68">
                  <c:v>2236.19</c:v>
                </c:pt>
                <c:pt idx="69">
                  <c:v>2318.58</c:v>
                </c:pt>
                <c:pt idx="70">
                  <c:v>2360.65</c:v>
                </c:pt>
                <c:pt idx="71">
                  <c:v>2375.66</c:v>
                </c:pt>
                <c:pt idx="72">
                  <c:v>2205.92</c:v>
                </c:pt>
                <c:pt idx="73">
                  <c:v>2150.58</c:v>
                </c:pt>
                <c:pt idx="74">
                  <c:v>2208.8900000000008</c:v>
                </c:pt>
                <c:pt idx="75">
                  <c:v>2231.79</c:v>
                </c:pt>
                <c:pt idx="76">
                  <c:v>2214.17</c:v>
                </c:pt>
                <c:pt idx="77">
                  <c:v>2219.3200000000002</c:v>
                </c:pt>
                <c:pt idx="78">
                  <c:v>2296.44</c:v>
                </c:pt>
                <c:pt idx="79">
                  <c:v>2527.29</c:v>
                </c:pt>
                <c:pt idx="80">
                  <c:v>2513.4699999999998</c:v>
                </c:pt>
                <c:pt idx="81">
                  <c:v>2419.61</c:v>
                </c:pt>
                <c:pt idx="82">
                  <c:v>2262.46</c:v>
                </c:pt>
                <c:pt idx="83">
                  <c:v>2161.79</c:v>
                </c:pt>
                <c:pt idx="84">
                  <c:v>2211.9499999999998</c:v>
                </c:pt>
                <c:pt idx="85">
                  <c:v>2264.21</c:v>
                </c:pt>
                <c:pt idx="86">
                  <c:v>2212.1799999999998</c:v>
                </c:pt>
                <c:pt idx="87">
                  <c:v>2152.38</c:v>
                </c:pt>
                <c:pt idx="88">
                  <c:v>1953.62</c:v>
                </c:pt>
                <c:pt idx="89">
                  <c:v>1799.35</c:v>
                </c:pt>
                <c:pt idx="90">
                  <c:v>1857.87</c:v>
                </c:pt>
                <c:pt idx="91">
                  <c:v>1927.34</c:v>
                </c:pt>
                <c:pt idx="92">
                  <c:v>1951.07</c:v>
                </c:pt>
                <c:pt idx="93">
                  <c:v>1858.25</c:v>
                </c:pt>
                <c:pt idx="94">
                  <c:v>1647</c:v>
                </c:pt>
                <c:pt idx="95">
                  <c:v>1632.57</c:v>
                </c:pt>
                <c:pt idx="96">
                  <c:v>1723.6299999999999</c:v>
                </c:pt>
                <c:pt idx="97">
                  <c:v>1807.07</c:v>
                </c:pt>
                <c:pt idx="98">
                  <c:v>1865.08</c:v>
                </c:pt>
                <c:pt idx="99">
                  <c:v>1913.1699999999998</c:v>
                </c:pt>
                <c:pt idx="100">
                  <c:v>1881.37</c:v>
                </c:pt>
                <c:pt idx="101">
                  <c:v>2144.5</c:v>
                </c:pt>
                <c:pt idx="102">
                  <c:v>2363.09</c:v>
                </c:pt>
                <c:pt idx="103">
                  <c:v>2447.2399999999998</c:v>
                </c:pt>
                <c:pt idx="104">
                  <c:v>2409.75</c:v>
                </c:pt>
                <c:pt idx="105">
                  <c:v>2504.84</c:v>
                </c:pt>
                <c:pt idx="106">
                  <c:v>2546.02</c:v>
                </c:pt>
                <c:pt idx="107">
                  <c:v>2803.55</c:v>
                </c:pt>
                <c:pt idx="108">
                  <c:v>2980.7</c:v>
                </c:pt>
                <c:pt idx="109">
                  <c:v>3003.2599999999998</c:v>
                </c:pt>
                <c:pt idx="110">
                  <c:v>2870.4500000000007</c:v>
                </c:pt>
                <c:pt idx="111">
                  <c:v>2919.67</c:v>
                </c:pt>
                <c:pt idx="112">
                  <c:v>2894.8900000000008</c:v>
                </c:pt>
                <c:pt idx="113">
                  <c:v>2771.57</c:v>
                </c:pt>
                <c:pt idx="114">
                  <c:v>2987.68</c:v>
                </c:pt>
                <c:pt idx="115">
                  <c:v>3076.4500000000007</c:v>
                </c:pt>
                <c:pt idx="116">
                  <c:v>3040.14</c:v>
                </c:pt>
                <c:pt idx="117">
                  <c:v>2910.4300000000007</c:v>
                </c:pt>
                <c:pt idx="118">
                  <c:v>2810.07</c:v>
                </c:pt>
                <c:pt idx="119">
                  <c:v>2981.62</c:v>
                </c:pt>
                <c:pt idx="120">
                  <c:v>2918.21</c:v>
                </c:pt>
                <c:pt idx="121">
                  <c:v>2605</c:v>
                </c:pt>
                <c:pt idx="122">
                  <c:v>2544.67</c:v>
                </c:pt>
                <c:pt idx="123">
                  <c:v>2563.3500000000008</c:v>
                </c:pt>
                <c:pt idx="124">
                  <c:v>2594.17</c:v>
                </c:pt>
                <c:pt idx="125">
                  <c:v>2658.7599999999998</c:v>
                </c:pt>
                <c:pt idx="126">
                  <c:v>2177.6</c:v>
                </c:pt>
                <c:pt idx="127">
                  <c:v>1983.93</c:v>
                </c:pt>
                <c:pt idx="128">
                  <c:v>2017.86</c:v>
                </c:pt>
                <c:pt idx="129">
                  <c:v>1935.07</c:v>
                </c:pt>
                <c:pt idx="130">
                  <c:v>1960.2</c:v>
                </c:pt>
                <c:pt idx="131">
                  <c:v>2215.4299999999998</c:v>
                </c:pt>
                <c:pt idx="132">
                  <c:v>2264.6</c:v>
                </c:pt>
                <c:pt idx="133">
                  <c:v>2427.27</c:v>
                </c:pt>
                <c:pt idx="134">
                  <c:v>2406.63</c:v>
                </c:pt>
                <c:pt idx="135">
                  <c:v>2420.1799999999998</c:v>
                </c:pt>
                <c:pt idx="136">
                  <c:v>2389.3200000000002</c:v>
                </c:pt>
                <c:pt idx="137">
                  <c:v>2513.3000000000002</c:v>
                </c:pt>
                <c:pt idx="138">
                  <c:v>2611.29</c:v>
                </c:pt>
                <c:pt idx="139">
                  <c:v>2449.1999999999998</c:v>
                </c:pt>
                <c:pt idx="140">
                  <c:v>2250.1</c:v>
                </c:pt>
                <c:pt idx="141">
                  <c:v>2104.3100000000009</c:v>
                </c:pt>
                <c:pt idx="142">
                  <c:v>2050.6999999999998</c:v>
                </c:pt>
                <c:pt idx="143">
                  <c:v>1918.5</c:v>
                </c:pt>
                <c:pt idx="144">
                  <c:v>1761.45</c:v>
                </c:pt>
                <c:pt idx="145">
                  <c:v>1687.6</c:v>
                </c:pt>
                <c:pt idx="146">
                  <c:v>1664</c:v>
                </c:pt>
                <c:pt idx="147">
                  <c:v>1747.1599999999999</c:v>
                </c:pt>
                <c:pt idx="148">
                  <c:v>1800.1299999999999</c:v>
                </c:pt>
                <c:pt idx="149">
                  <c:v>1731.6599999999999</c:v>
                </c:pt>
                <c:pt idx="150">
                  <c:v>1656.6</c:v>
                </c:pt>
                <c:pt idx="151">
                  <c:v>1655.6699999999998</c:v>
                </c:pt>
                <c:pt idx="152">
                  <c:v>1619.93</c:v>
                </c:pt>
                <c:pt idx="153">
                  <c:v>1646.77</c:v>
                </c:pt>
                <c:pt idx="154">
                  <c:v>1585.5</c:v>
                </c:pt>
                <c:pt idx="155">
                  <c:v>1573.72</c:v>
                </c:pt>
                <c:pt idx="156">
                  <c:v>1475.76</c:v>
                </c:pt>
                <c:pt idx="157">
                  <c:v>1432</c:v>
                </c:pt>
                <c:pt idx="158">
                  <c:v>1412.95</c:v>
                </c:pt>
                <c:pt idx="159">
                  <c:v>1378.48</c:v>
                </c:pt>
                <c:pt idx="160">
                  <c:v>1463.73</c:v>
                </c:pt>
                <c:pt idx="161">
                  <c:v>1510.45</c:v>
                </c:pt>
                <c:pt idx="162">
                  <c:v>1422.1599999999999</c:v>
                </c:pt>
                <c:pt idx="163">
                  <c:v>1639.1799999999998</c:v>
                </c:pt>
                <c:pt idx="164">
                  <c:v>1646.74</c:v>
                </c:pt>
                <c:pt idx="165">
                  <c:v>1749.6799999999998</c:v>
                </c:pt>
                <c:pt idx="166">
                  <c:v>1723.29</c:v>
                </c:pt>
                <c:pt idx="167">
                  <c:v>1726.77</c:v>
                </c:pt>
                <c:pt idx="168">
                  <c:v>1764.8799999999999</c:v>
                </c:pt>
                <c:pt idx="169">
                  <c:v>1843.85</c:v>
                </c:pt>
                <c:pt idx="170">
                  <c:v>1807.03</c:v>
                </c:pt>
                <c:pt idx="171">
                  <c:v>1739.8</c:v>
                </c:pt>
                <c:pt idx="172">
                  <c:v>1681.91</c:v>
                </c:pt>
                <c:pt idx="173">
                  <c:v>1785.1</c:v>
                </c:pt>
                <c:pt idx="174">
                  <c:v>1752.07</c:v>
                </c:pt>
                <c:pt idx="175">
                  <c:v>1803.1399999999999</c:v>
                </c:pt>
                <c:pt idx="176">
                  <c:v>1857.12</c:v>
                </c:pt>
                <c:pt idx="177">
                  <c:v>1961.8899999999999</c:v>
                </c:pt>
                <c:pt idx="178">
                  <c:v>1894.37</c:v>
                </c:pt>
                <c:pt idx="179">
                  <c:v>1795.6</c:v>
                </c:pt>
                <c:pt idx="180">
                  <c:v>1852.4</c:v>
                </c:pt>
                <c:pt idx="181">
                  <c:v>1787.06</c:v>
                </c:pt>
                <c:pt idx="182">
                  <c:v>1766.1299999999999</c:v>
                </c:pt>
                <c:pt idx="183">
                  <c:v>1742.1599999999999</c:v>
                </c:pt>
                <c:pt idx="184">
                  <c:v>1665.97</c:v>
                </c:pt>
                <c:pt idx="185">
                  <c:v>1684.85</c:v>
                </c:pt>
                <c:pt idx="186">
                  <c:v>1610.47</c:v>
                </c:pt>
                <c:pt idx="187">
                  <c:v>1526.77</c:v>
                </c:pt>
                <c:pt idx="188">
                  <c:v>1466.41</c:v>
                </c:pt>
                <c:pt idx="189">
                  <c:v>1427.7</c:v>
                </c:pt>
                <c:pt idx="190">
                  <c:v>1377.3799999999999</c:v>
                </c:pt>
                <c:pt idx="191">
                  <c:v>1434.29</c:v>
                </c:pt>
                <c:pt idx="192">
                  <c:v>1472.85</c:v>
                </c:pt>
                <c:pt idx="193">
                  <c:v>1508.23</c:v>
                </c:pt>
                <c:pt idx="194">
                  <c:v>1561.37</c:v>
                </c:pt>
                <c:pt idx="195">
                  <c:v>1607.3899999999999</c:v>
                </c:pt>
                <c:pt idx="196">
                  <c:v>1588.57</c:v>
                </c:pt>
                <c:pt idx="197">
                  <c:v>1597.02</c:v>
                </c:pt>
                <c:pt idx="198">
                  <c:v>1650.59</c:v>
                </c:pt>
                <c:pt idx="199">
                  <c:v>1588.28</c:v>
                </c:pt>
                <c:pt idx="200">
                  <c:v>1482.92</c:v>
                </c:pt>
                <c:pt idx="201">
                  <c:v>1478.93</c:v>
                </c:pt>
                <c:pt idx="202">
                  <c:v>1486.1699999999998</c:v>
                </c:pt>
                <c:pt idx="203">
                  <c:v>1581.04</c:v>
                </c:pt>
                <c:pt idx="204">
                  <c:v>1592.96</c:v>
                </c:pt>
                <c:pt idx="205">
                  <c:v>1650.31</c:v>
                </c:pt>
                <c:pt idx="206">
                  <c:v>1682.1499999999999</c:v>
                </c:pt>
                <c:pt idx="207">
                  <c:v>1655.6899999999998</c:v>
                </c:pt>
                <c:pt idx="208">
                  <c:v>1587.87</c:v>
                </c:pt>
                <c:pt idx="209">
                  <c:v>1651.1</c:v>
                </c:pt>
                <c:pt idx="210">
                  <c:v>1685.11</c:v>
                </c:pt>
                <c:pt idx="211">
                  <c:v>1712.83</c:v>
                </c:pt>
                <c:pt idx="212">
                  <c:v>1756.73</c:v>
                </c:pt>
                <c:pt idx="213">
                  <c:v>1789.6699999999998</c:v>
                </c:pt>
                <c:pt idx="214">
                  <c:v>1925.58</c:v>
                </c:pt>
                <c:pt idx="215">
                  <c:v>2053.2799999999997</c:v>
                </c:pt>
                <c:pt idx="216">
                  <c:v>2202.04</c:v>
                </c:pt>
                <c:pt idx="217">
                  <c:v>2421.48</c:v>
                </c:pt>
                <c:pt idx="218">
                  <c:v>2751.72</c:v>
                </c:pt>
                <c:pt idx="219">
                  <c:v>3000.2799999999997</c:v>
                </c:pt>
                <c:pt idx="220">
                  <c:v>2926.98</c:v>
                </c:pt>
                <c:pt idx="221">
                  <c:v>2728.46</c:v>
                </c:pt>
                <c:pt idx="222">
                  <c:v>2689.05</c:v>
                </c:pt>
                <c:pt idx="223">
                  <c:v>2816.8</c:v>
                </c:pt>
                <c:pt idx="224">
                  <c:v>2844.2</c:v>
                </c:pt>
                <c:pt idx="225">
                  <c:v>2903.17</c:v>
                </c:pt>
                <c:pt idx="226">
                  <c:v>3009.4</c:v>
                </c:pt>
                <c:pt idx="227">
                  <c:v>3130.3100000000009</c:v>
                </c:pt>
                <c:pt idx="228">
                  <c:v>3139.79</c:v>
                </c:pt>
                <c:pt idx="229">
                  <c:v>3168.1</c:v>
                </c:pt>
                <c:pt idx="230">
                  <c:v>3247.1</c:v>
                </c:pt>
                <c:pt idx="231">
                  <c:v>3378.9</c:v>
                </c:pt>
                <c:pt idx="232">
                  <c:v>3389.8100000000009</c:v>
                </c:pt>
                <c:pt idx="233">
                  <c:v>3241.9</c:v>
                </c:pt>
                <c:pt idx="234">
                  <c:v>3529.73</c:v>
                </c:pt>
                <c:pt idx="235">
                  <c:v>3608.48</c:v>
                </c:pt>
                <c:pt idx="236">
                  <c:v>3791.9100000000008</c:v>
                </c:pt>
                <c:pt idx="237">
                  <c:v>3850.66</c:v>
                </c:pt>
                <c:pt idx="238">
                  <c:v>4056.17</c:v>
                </c:pt>
                <c:pt idx="239">
                  <c:v>4278.1600000000017</c:v>
                </c:pt>
                <c:pt idx="240">
                  <c:v>4577.03</c:v>
                </c:pt>
                <c:pt idx="241">
                  <c:v>4743.8600000000024</c:v>
                </c:pt>
                <c:pt idx="242">
                  <c:v>4974.9800000000005</c:v>
                </c:pt>
                <c:pt idx="243">
                  <c:v>5123.67</c:v>
                </c:pt>
                <c:pt idx="244">
                  <c:v>6404.44</c:v>
                </c:pt>
                <c:pt idx="245">
                  <c:v>8059.1900000000014</c:v>
                </c:pt>
                <c:pt idx="246">
                  <c:v>7222.7700000000013</c:v>
                </c:pt>
                <c:pt idx="247">
                  <c:v>7726.74</c:v>
                </c:pt>
                <c:pt idx="248">
                  <c:v>7690.25</c:v>
                </c:pt>
                <c:pt idx="249">
                  <c:v>7622.64</c:v>
                </c:pt>
                <c:pt idx="250">
                  <c:v>7497.41</c:v>
                </c:pt>
                <c:pt idx="251">
                  <c:v>7029.3</c:v>
                </c:pt>
                <c:pt idx="252">
                  <c:v>6680.9699999999993</c:v>
                </c:pt>
                <c:pt idx="253">
                  <c:v>5689.34</c:v>
                </c:pt>
                <c:pt idx="254">
                  <c:v>5718.1500000000015</c:v>
                </c:pt>
                <c:pt idx="255">
                  <c:v>6465.3</c:v>
                </c:pt>
                <c:pt idx="256">
                  <c:v>7753.34</c:v>
                </c:pt>
                <c:pt idx="257">
                  <c:v>7677.95</c:v>
                </c:pt>
                <c:pt idx="258">
                  <c:v>7514.24</c:v>
                </c:pt>
                <c:pt idx="259">
                  <c:v>7980.93</c:v>
                </c:pt>
                <c:pt idx="260">
                  <c:v>7500.2</c:v>
                </c:pt>
                <c:pt idx="261">
                  <c:v>7671.35</c:v>
                </c:pt>
                <c:pt idx="262">
                  <c:v>8020.59</c:v>
                </c:pt>
                <c:pt idx="263">
                  <c:v>6957.43</c:v>
                </c:pt>
                <c:pt idx="264">
                  <c:v>6630.74</c:v>
                </c:pt>
                <c:pt idx="265">
                  <c:v>7078.91</c:v>
                </c:pt>
                <c:pt idx="266">
                  <c:v>7941.14</c:v>
                </c:pt>
                <c:pt idx="267">
                  <c:v>8434.32</c:v>
                </c:pt>
                <c:pt idx="268">
                  <c:v>8714.18</c:v>
                </c:pt>
                <c:pt idx="269">
                  <c:v>8356.1299999999956</c:v>
                </c:pt>
                <c:pt idx="270">
                  <c:v>8292</c:v>
                </c:pt>
                <c:pt idx="271">
                  <c:v>8407.02</c:v>
                </c:pt>
                <c:pt idx="272">
                  <c:v>7633.8</c:v>
                </c:pt>
                <c:pt idx="273">
                  <c:v>6975.1100000000015</c:v>
                </c:pt>
                <c:pt idx="274">
                  <c:v>4894.8900000000003</c:v>
                </c:pt>
                <c:pt idx="275">
                  <c:v>3729.19</c:v>
                </c:pt>
                <c:pt idx="276">
                  <c:v>3105.1</c:v>
                </c:pt>
                <c:pt idx="277">
                  <c:v>3260.36</c:v>
                </c:pt>
                <c:pt idx="278">
                  <c:v>3328.4100000000008</c:v>
                </c:pt>
                <c:pt idx="279">
                  <c:v>3770.88</c:v>
                </c:pt>
                <c:pt idx="280">
                  <c:v>4436.93</c:v>
                </c:pt>
                <c:pt idx="281">
                  <c:v>4594.9000000000005</c:v>
                </c:pt>
                <c:pt idx="282">
                  <c:v>5013.3</c:v>
                </c:pt>
                <c:pt idx="283">
                  <c:v>5240.83</c:v>
                </c:pt>
                <c:pt idx="284">
                  <c:v>6176.88</c:v>
                </c:pt>
                <c:pt idx="285">
                  <c:v>6195.75</c:v>
                </c:pt>
                <c:pt idx="286">
                  <c:v>6305.99</c:v>
                </c:pt>
                <c:pt idx="287">
                  <c:v>6682.44</c:v>
                </c:pt>
                <c:pt idx="288">
                  <c:v>6976.98</c:v>
                </c:pt>
                <c:pt idx="289">
                  <c:v>7367.4</c:v>
                </c:pt>
                <c:pt idx="290">
                  <c:v>6867.6900000000014</c:v>
                </c:pt>
                <c:pt idx="291">
                  <c:v>7466.96</c:v>
                </c:pt>
                <c:pt idx="292">
                  <c:v>7729.8600000000015</c:v>
                </c:pt>
                <c:pt idx="293">
                  <c:v>6843.18</c:v>
                </c:pt>
                <c:pt idx="294">
                  <c:v>6501.5</c:v>
                </c:pt>
                <c:pt idx="295">
                  <c:v>6750.57</c:v>
                </c:pt>
                <c:pt idx="296">
                  <c:v>7302.67</c:v>
                </c:pt>
                <c:pt idx="297">
                  <c:v>7729.59</c:v>
                </c:pt>
                <c:pt idx="298">
                  <c:v>8289.76</c:v>
                </c:pt>
                <c:pt idx="299">
                  <c:v>8458.42</c:v>
                </c:pt>
              </c:numCache>
            </c:numRef>
          </c:val>
        </c:ser>
        <c:marker val="1"/>
        <c:axId val="68024192"/>
        <c:axId val="68025728"/>
      </c:lineChart>
      <c:dateAx>
        <c:axId val="68024192"/>
        <c:scaling>
          <c:orientation val="minMax"/>
        </c:scaling>
        <c:axPos val="b"/>
        <c:numFmt formatCode="mmm\-yy" sourceLinked="1"/>
        <c:tickLblPos val="nextTo"/>
        <c:crossAx val="68025728"/>
        <c:crosses val="autoZero"/>
        <c:auto val="1"/>
        <c:lblOffset val="100"/>
      </c:dateAx>
      <c:valAx>
        <c:axId val="68025728"/>
        <c:scaling>
          <c:orientation val="minMax"/>
        </c:scaling>
        <c:axPos val="l"/>
        <c:majorGridlines/>
        <c:numFmt formatCode="#,##0.00" sourceLinked="1"/>
        <c:tickLblPos val="nextTo"/>
        <c:crossAx val="68024192"/>
        <c:crosses val="autoZero"/>
        <c:crossBetween val="between"/>
      </c:valAx>
    </c:plotArea>
    <c:plotVisOnly val="1"/>
  </c:chart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tx>
        <c:rich>
          <a:bodyPr/>
          <a:lstStyle/>
          <a:p>
            <a:pPr>
              <a:defRPr/>
            </a:pPr>
            <a:r>
              <a:rPr lang="en-US"/>
              <a:t>Cobre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Hoja1!$AV$3</c:f>
              <c:strCache>
                <c:ptCount val="1"/>
                <c:pt idx="0">
                  <c:v>Valor</c:v>
                </c:pt>
              </c:strCache>
            </c:strRef>
          </c:tx>
          <c:cat>
            <c:numRef>
              <c:f>Hoja1!$AU$4:$AU$9</c:f>
              <c:numCache>
                <c:formatCode>mmm\-yy</c:formatCode>
                <c:ptCount val="6"/>
                <c:pt idx="0">
                  <c:v>40330</c:v>
                </c:pt>
                <c:pt idx="1">
                  <c:v>40360</c:v>
                </c:pt>
                <c:pt idx="2">
                  <c:v>40391</c:v>
                </c:pt>
                <c:pt idx="3">
                  <c:v>40422</c:v>
                </c:pt>
                <c:pt idx="4">
                  <c:v>40452</c:v>
                </c:pt>
                <c:pt idx="5">
                  <c:v>40483</c:v>
                </c:pt>
              </c:numCache>
            </c:numRef>
          </c:cat>
          <c:val>
            <c:numRef>
              <c:f>Hoja1!$AV$4:$AV$9</c:f>
              <c:numCache>
                <c:formatCode>#,##0.00</c:formatCode>
                <c:ptCount val="6"/>
                <c:pt idx="0">
                  <c:v>6501.5</c:v>
                </c:pt>
                <c:pt idx="1">
                  <c:v>6750.57</c:v>
                </c:pt>
                <c:pt idx="2">
                  <c:v>7302.67</c:v>
                </c:pt>
                <c:pt idx="3">
                  <c:v>7729.59</c:v>
                </c:pt>
                <c:pt idx="4">
                  <c:v>8289.76</c:v>
                </c:pt>
                <c:pt idx="5">
                  <c:v>8458.42</c:v>
                </c:pt>
              </c:numCache>
            </c:numRef>
          </c:val>
        </c:ser>
        <c:marker val="1"/>
        <c:axId val="68037632"/>
        <c:axId val="68059904"/>
      </c:lineChart>
      <c:dateAx>
        <c:axId val="68037632"/>
        <c:scaling>
          <c:orientation val="minMax"/>
        </c:scaling>
        <c:axPos val="b"/>
        <c:numFmt formatCode="mmm\-yy" sourceLinked="1"/>
        <c:tickLblPos val="nextTo"/>
        <c:crossAx val="68059904"/>
        <c:crosses val="autoZero"/>
        <c:auto val="1"/>
        <c:lblOffset val="100"/>
      </c:dateAx>
      <c:valAx>
        <c:axId val="68059904"/>
        <c:scaling>
          <c:orientation val="minMax"/>
        </c:scaling>
        <c:axPos val="l"/>
        <c:majorGridlines/>
        <c:numFmt formatCode="#,##0.00" sourceLinked="1"/>
        <c:tickLblPos val="nextTo"/>
        <c:crossAx val="68037632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layout/>
    </c:title>
    <c:plotArea>
      <c:layout/>
      <c:lineChart>
        <c:grouping val="standard"/>
        <c:ser>
          <c:idx val="0"/>
          <c:order val="0"/>
          <c:tx>
            <c:strRef>
              <c:f>Hoja1!$AY$2:$AY$3</c:f>
              <c:strCache>
                <c:ptCount val="1"/>
                <c:pt idx="0">
                  <c:v>ALUMINIO Valor</c:v>
                </c:pt>
              </c:strCache>
            </c:strRef>
          </c:tx>
          <c:cat>
            <c:numRef>
              <c:f>Hoja1!$AX$4:$AX$303</c:f>
              <c:numCache>
                <c:formatCode>mmm\-yy</c:formatCode>
                <c:ptCount val="300"/>
                <c:pt idx="0">
                  <c:v>31382</c:v>
                </c:pt>
                <c:pt idx="1">
                  <c:v>31413</c:v>
                </c:pt>
                <c:pt idx="2">
                  <c:v>31444</c:v>
                </c:pt>
                <c:pt idx="3">
                  <c:v>31472</c:v>
                </c:pt>
                <c:pt idx="4">
                  <c:v>31503</c:v>
                </c:pt>
                <c:pt idx="5">
                  <c:v>31533</c:v>
                </c:pt>
                <c:pt idx="6">
                  <c:v>31564</c:v>
                </c:pt>
                <c:pt idx="7">
                  <c:v>31594</c:v>
                </c:pt>
                <c:pt idx="8">
                  <c:v>31625</c:v>
                </c:pt>
                <c:pt idx="9">
                  <c:v>31656</c:v>
                </c:pt>
                <c:pt idx="10">
                  <c:v>31686</c:v>
                </c:pt>
                <c:pt idx="11">
                  <c:v>31717</c:v>
                </c:pt>
                <c:pt idx="12">
                  <c:v>31747</c:v>
                </c:pt>
                <c:pt idx="13">
                  <c:v>31778</c:v>
                </c:pt>
                <c:pt idx="14">
                  <c:v>31809</c:v>
                </c:pt>
                <c:pt idx="15">
                  <c:v>31837</c:v>
                </c:pt>
                <c:pt idx="16">
                  <c:v>31868</c:v>
                </c:pt>
                <c:pt idx="17">
                  <c:v>31898</c:v>
                </c:pt>
                <c:pt idx="18">
                  <c:v>31929</c:v>
                </c:pt>
                <c:pt idx="19">
                  <c:v>31959</c:v>
                </c:pt>
                <c:pt idx="20">
                  <c:v>31990</c:v>
                </c:pt>
                <c:pt idx="21">
                  <c:v>32021</c:v>
                </c:pt>
                <c:pt idx="22">
                  <c:v>32051</c:v>
                </c:pt>
                <c:pt idx="23">
                  <c:v>32082</c:v>
                </c:pt>
                <c:pt idx="24">
                  <c:v>32112</c:v>
                </c:pt>
                <c:pt idx="25">
                  <c:v>32143</c:v>
                </c:pt>
                <c:pt idx="26">
                  <c:v>32174</c:v>
                </c:pt>
                <c:pt idx="27">
                  <c:v>32203</c:v>
                </c:pt>
                <c:pt idx="28">
                  <c:v>32234</c:v>
                </c:pt>
                <c:pt idx="29">
                  <c:v>32264</c:v>
                </c:pt>
                <c:pt idx="30">
                  <c:v>32295</c:v>
                </c:pt>
                <c:pt idx="31">
                  <c:v>32325</c:v>
                </c:pt>
                <c:pt idx="32">
                  <c:v>32356</c:v>
                </c:pt>
                <c:pt idx="33">
                  <c:v>32387</c:v>
                </c:pt>
                <c:pt idx="34">
                  <c:v>32417</c:v>
                </c:pt>
                <c:pt idx="35">
                  <c:v>32448</c:v>
                </c:pt>
                <c:pt idx="36">
                  <c:v>32478</c:v>
                </c:pt>
                <c:pt idx="37">
                  <c:v>32509</c:v>
                </c:pt>
                <c:pt idx="38">
                  <c:v>32540</c:v>
                </c:pt>
                <c:pt idx="39">
                  <c:v>32568</c:v>
                </c:pt>
                <c:pt idx="40">
                  <c:v>32599</c:v>
                </c:pt>
                <c:pt idx="41">
                  <c:v>32629</c:v>
                </c:pt>
                <c:pt idx="42">
                  <c:v>32660</c:v>
                </c:pt>
                <c:pt idx="43">
                  <c:v>32690</c:v>
                </c:pt>
                <c:pt idx="44">
                  <c:v>32721</c:v>
                </c:pt>
                <c:pt idx="45">
                  <c:v>32752</c:v>
                </c:pt>
                <c:pt idx="46">
                  <c:v>32782</c:v>
                </c:pt>
                <c:pt idx="47">
                  <c:v>32813</c:v>
                </c:pt>
                <c:pt idx="48">
                  <c:v>32843</c:v>
                </c:pt>
                <c:pt idx="49">
                  <c:v>32874</c:v>
                </c:pt>
                <c:pt idx="50">
                  <c:v>32905</c:v>
                </c:pt>
                <c:pt idx="51">
                  <c:v>32933</c:v>
                </c:pt>
                <c:pt idx="52">
                  <c:v>32964</c:v>
                </c:pt>
                <c:pt idx="53">
                  <c:v>32994</c:v>
                </c:pt>
                <c:pt idx="54">
                  <c:v>33025</c:v>
                </c:pt>
                <c:pt idx="55">
                  <c:v>33055</c:v>
                </c:pt>
                <c:pt idx="56">
                  <c:v>33086</c:v>
                </c:pt>
                <c:pt idx="57">
                  <c:v>33117</c:v>
                </c:pt>
                <c:pt idx="58">
                  <c:v>33147</c:v>
                </c:pt>
                <c:pt idx="59">
                  <c:v>33178</c:v>
                </c:pt>
                <c:pt idx="60">
                  <c:v>33208</c:v>
                </c:pt>
                <c:pt idx="61">
                  <c:v>33239</c:v>
                </c:pt>
                <c:pt idx="62">
                  <c:v>33270</c:v>
                </c:pt>
                <c:pt idx="63">
                  <c:v>33298</c:v>
                </c:pt>
                <c:pt idx="64">
                  <c:v>33329</c:v>
                </c:pt>
                <c:pt idx="65">
                  <c:v>33359</c:v>
                </c:pt>
                <c:pt idx="66">
                  <c:v>33390</c:v>
                </c:pt>
                <c:pt idx="67">
                  <c:v>33420</c:v>
                </c:pt>
                <c:pt idx="68">
                  <c:v>33451</c:v>
                </c:pt>
                <c:pt idx="69">
                  <c:v>33482</c:v>
                </c:pt>
                <c:pt idx="70">
                  <c:v>33512</c:v>
                </c:pt>
                <c:pt idx="71">
                  <c:v>33543</c:v>
                </c:pt>
                <c:pt idx="72">
                  <c:v>33573</c:v>
                </c:pt>
                <c:pt idx="73">
                  <c:v>33604</c:v>
                </c:pt>
                <c:pt idx="74">
                  <c:v>33635</c:v>
                </c:pt>
                <c:pt idx="75">
                  <c:v>33664</c:v>
                </c:pt>
                <c:pt idx="76">
                  <c:v>33695</c:v>
                </c:pt>
                <c:pt idx="77">
                  <c:v>33725</c:v>
                </c:pt>
                <c:pt idx="78">
                  <c:v>33756</c:v>
                </c:pt>
                <c:pt idx="79">
                  <c:v>33786</c:v>
                </c:pt>
                <c:pt idx="80">
                  <c:v>33817</c:v>
                </c:pt>
                <c:pt idx="81">
                  <c:v>33848</c:v>
                </c:pt>
                <c:pt idx="82">
                  <c:v>33878</c:v>
                </c:pt>
                <c:pt idx="83">
                  <c:v>33909</c:v>
                </c:pt>
                <c:pt idx="84">
                  <c:v>33939</c:v>
                </c:pt>
                <c:pt idx="85">
                  <c:v>33970</c:v>
                </c:pt>
                <c:pt idx="86">
                  <c:v>34001</c:v>
                </c:pt>
                <c:pt idx="87">
                  <c:v>34029</c:v>
                </c:pt>
                <c:pt idx="88">
                  <c:v>34060</c:v>
                </c:pt>
                <c:pt idx="89">
                  <c:v>34090</c:v>
                </c:pt>
                <c:pt idx="90">
                  <c:v>34121</c:v>
                </c:pt>
                <c:pt idx="91">
                  <c:v>34151</c:v>
                </c:pt>
                <c:pt idx="92">
                  <c:v>34182</c:v>
                </c:pt>
                <c:pt idx="93">
                  <c:v>34213</c:v>
                </c:pt>
                <c:pt idx="94">
                  <c:v>34243</c:v>
                </c:pt>
                <c:pt idx="95">
                  <c:v>34274</c:v>
                </c:pt>
                <c:pt idx="96">
                  <c:v>34304</c:v>
                </c:pt>
                <c:pt idx="97">
                  <c:v>34335</c:v>
                </c:pt>
                <c:pt idx="98">
                  <c:v>34366</c:v>
                </c:pt>
                <c:pt idx="99">
                  <c:v>34394</c:v>
                </c:pt>
                <c:pt idx="100">
                  <c:v>34425</c:v>
                </c:pt>
                <c:pt idx="101">
                  <c:v>34455</c:v>
                </c:pt>
                <c:pt idx="102">
                  <c:v>34486</c:v>
                </c:pt>
                <c:pt idx="103">
                  <c:v>34516</c:v>
                </c:pt>
                <c:pt idx="104">
                  <c:v>34547</c:v>
                </c:pt>
                <c:pt idx="105">
                  <c:v>34578</c:v>
                </c:pt>
                <c:pt idx="106">
                  <c:v>34608</c:v>
                </c:pt>
                <c:pt idx="107">
                  <c:v>34639</c:v>
                </c:pt>
                <c:pt idx="108">
                  <c:v>34669</c:v>
                </c:pt>
                <c:pt idx="109">
                  <c:v>34700</c:v>
                </c:pt>
                <c:pt idx="110">
                  <c:v>34731</c:v>
                </c:pt>
                <c:pt idx="111">
                  <c:v>34759</c:v>
                </c:pt>
                <c:pt idx="112">
                  <c:v>34790</c:v>
                </c:pt>
                <c:pt idx="113">
                  <c:v>34820</c:v>
                </c:pt>
                <c:pt idx="114">
                  <c:v>34851</c:v>
                </c:pt>
                <c:pt idx="115">
                  <c:v>34881</c:v>
                </c:pt>
                <c:pt idx="116">
                  <c:v>34912</c:v>
                </c:pt>
                <c:pt idx="117">
                  <c:v>34943</c:v>
                </c:pt>
                <c:pt idx="118">
                  <c:v>34973</c:v>
                </c:pt>
                <c:pt idx="119">
                  <c:v>35004</c:v>
                </c:pt>
                <c:pt idx="120">
                  <c:v>35034</c:v>
                </c:pt>
                <c:pt idx="121">
                  <c:v>35065</c:v>
                </c:pt>
                <c:pt idx="122">
                  <c:v>35096</c:v>
                </c:pt>
                <c:pt idx="123">
                  <c:v>35125</c:v>
                </c:pt>
                <c:pt idx="124">
                  <c:v>35156</c:v>
                </c:pt>
                <c:pt idx="125">
                  <c:v>35186</c:v>
                </c:pt>
                <c:pt idx="126">
                  <c:v>35217</c:v>
                </c:pt>
                <c:pt idx="127">
                  <c:v>35247</c:v>
                </c:pt>
                <c:pt idx="128">
                  <c:v>35278</c:v>
                </c:pt>
                <c:pt idx="129">
                  <c:v>35309</c:v>
                </c:pt>
                <c:pt idx="130">
                  <c:v>35339</c:v>
                </c:pt>
                <c:pt idx="131">
                  <c:v>35370</c:v>
                </c:pt>
                <c:pt idx="132">
                  <c:v>35400</c:v>
                </c:pt>
                <c:pt idx="133">
                  <c:v>35431</c:v>
                </c:pt>
                <c:pt idx="134">
                  <c:v>35462</c:v>
                </c:pt>
                <c:pt idx="135">
                  <c:v>35490</c:v>
                </c:pt>
                <c:pt idx="136">
                  <c:v>35521</c:v>
                </c:pt>
                <c:pt idx="137">
                  <c:v>35551</c:v>
                </c:pt>
                <c:pt idx="138">
                  <c:v>35582</c:v>
                </c:pt>
                <c:pt idx="139">
                  <c:v>35612</c:v>
                </c:pt>
                <c:pt idx="140">
                  <c:v>35643</c:v>
                </c:pt>
                <c:pt idx="141">
                  <c:v>35674</c:v>
                </c:pt>
                <c:pt idx="142">
                  <c:v>35704</c:v>
                </c:pt>
                <c:pt idx="143">
                  <c:v>35735</c:v>
                </c:pt>
                <c:pt idx="144">
                  <c:v>35765</c:v>
                </c:pt>
                <c:pt idx="145">
                  <c:v>35796</c:v>
                </c:pt>
                <c:pt idx="146">
                  <c:v>35827</c:v>
                </c:pt>
                <c:pt idx="147">
                  <c:v>35855</c:v>
                </c:pt>
                <c:pt idx="148">
                  <c:v>35886</c:v>
                </c:pt>
                <c:pt idx="149">
                  <c:v>35916</c:v>
                </c:pt>
                <c:pt idx="150">
                  <c:v>35947</c:v>
                </c:pt>
                <c:pt idx="151">
                  <c:v>35977</c:v>
                </c:pt>
                <c:pt idx="152">
                  <c:v>36008</c:v>
                </c:pt>
                <c:pt idx="153">
                  <c:v>36039</c:v>
                </c:pt>
                <c:pt idx="154">
                  <c:v>36069</c:v>
                </c:pt>
                <c:pt idx="155">
                  <c:v>36100</c:v>
                </c:pt>
                <c:pt idx="156">
                  <c:v>36130</c:v>
                </c:pt>
                <c:pt idx="157">
                  <c:v>36161</c:v>
                </c:pt>
                <c:pt idx="158">
                  <c:v>36192</c:v>
                </c:pt>
                <c:pt idx="159">
                  <c:v>36220</c:v>
                </c:pt>
                <c:pt idx="160">
                  <c:v>36251</c:v>
                </c:pt>
                <c:pt idx="161">
                  <c:v>36281</c:v>
                </c:pt>
                <c:pt idx="162">
                  <c:v>36312</c:v>
                </c:pt>
                <c:pt idx="163">
                  <c:v>36342</c:v>
                </c:pt>
                <c:pt idx="164">
                  <c:v>36373</c:v>
                </c:pt>
                <c:pt idx="165">
                  <c:v>36404</c:v>
                </c:pt>
                <c:pt idx="166">
                  <c:v>36434</c:v>
                </c:pt>
                <c:pt idx="167">
                  <c:v>36465</c:v>
                </c:pt>
                <c:pt idx="168">
                  <c:v>36495</c:v>
                </c:pt>
                <c:pt idx="169">
                  <c:v>36526</c:v>
                </c:pt>
                <c:pt idx="170">
                  <c:v>36557</c:v>
                </c:pt>
                <c:pt idx="171">
                  <c:v>36586</c:v>
                </c:pt>
                <c:pt idx="172">
                  <c:v>36617</c:v>
                </c:pt>
                <c:pt idx="173">
                  <c:v>36647</c:v>
                </c:pt>
                <c:pt idx="174">
                  <c:v>36678</c:v>
                </c:pt>
                <c:pt idx="175">
                  <c:v>36708</c:v>
                </c:pt>
                <c:pt idx="176">
                  <c:v>36739</c:v>
                </c:pt>
                <c:pt idx="177">
                  <c:v>36770</c:v>
                </c:pt>
                <c:pt idx="178">
                  <c:v>36800</c:v>
                </c:pt>
                <c:pt idx="179">
                  <c:v>36831</c:v>
                </c:pt>
                <c:pt idx="180">
                  <c:v>36861</c:v>
                </c:pt>
                <c:pt idx="181">
                  <c:v>36892</c:v>
                </c:pt>
                <c:pt idx="182">
                  <c:v>36923</c:v>
                </c:pt>
                <c:pt idx="183">
                  <c:v>36951</c:v>
                </c:pt>
                <c:pt idx="184">
                  <c:v>36982</c:v>
                </c:pt>
                <c:pt idx="185">
                  <c:v>37012</c:v>
                </c:pt>
                <c:pt idx="186">
                  <c:v>37043</c:v>
                </c:pt>
                <c:pt idx="187">
                  <c:v>37073</c:v>
                </c:pt>
                <c:pt idx="188">
                  <c:v>37104</c:v>
                </c:pt>
                <c:pt idx="189">
                  <c:v>37135</c:v>
                </c:pt>
                <c:pt idx="190">
                  <c:v>37165</c:v>
                </c:pt>
                <c:pt idx="191">
                  <c:v>37196</c:v>
                </c:pt>
                <c:pt idx="192">
                  <c:v>37226</c:v>
                </c:pt>
                <c:pt idx="193">
                  <c:v>37257</c:v>
                </c:pt>
                <c:pt idx="194">
                  <c:v>37288</c:v>
                </c:pt>
                <c:pt idx="195">
                  <c:v>37316</c:v>
                </c:pt>
                <c:pt idx="196">
                  <c:v>37347</c:v>
                </c:pt>
                <c:pt idx="197">
                  <c:v>37377</c:v>
                </c:pt>
                <c:pt idx="198">
                  <c:v>37408</c:v>
                </c:pt>
                <c:pt idx="199">
                  <c:v>37438</c:v>
                </c:pt>
                <c:pt idx="200">
                  <c:v>37469</c:v>
                </c:pt>
                <c:pt idx="201">
                  <c:v>37500</c:v>
                </c:pt>
                <c:pt idx="202">
                  <c:v>37530</c:v>
                </c:pt>
                <c:pt idx="203">
                  <c:v>37561</c:v>
                </c:pt>
                <c:pt idx="204">
                  <c:v>37591</c:v>
                </c:pt>
                <c:pt idx="205">
                  <c:v>37622</c:v>
                </c:pt>
                <c:pt idx="206">
                  <c:v>37653</c:v>
                </c:pt>
                <c:pt idx="207">
                  <c:v>37681</c:v>
                </c:pt>
                <c:pt idx="208">
                  <c:v>37712</c:v>
                </c:pt>
                <c:pt idx="209">
                  <c:v>37742</c:v>
                </c:pt>
                <c:pt idx="210">
                  <c:v>37773</c:v>
                </c:pt>
                <c:pt idx="211">
                  <c:v>37803</c:v>
                </c:pt>
                <c:pt idx="212">
                  <c:v>37834</c:v>
                </c:pt>
                <c:pt idx="213">
                  <c:v>37865</c:v>
                </c:pt>
                <c:pt idx="214">
                  <c:v>37895</c:v>
                </c:pt>
                <c:pt idx="215">
                  <c:v>37926</c:v>
                </c:pt>
                <c:pt idx="216">
                  <c:v>37956</c:v>
                </c:pt>
                <c:pt idx="217">
                  <c:v>37987</c:v>
                </c:pt>
                <c:pt idx="218">
                  <c:v>38018</c:v>
                </c:pt>
                <c:pt idx="219">
                  <c:v>38047</c:v>
                </c:pt>
                <c:pt idx="220">
                  <c:v>38078</c:v>
                </c:pt>
                <c:pt idx="221">
                  <c:v>38108</c:v>
                </c:pt>
                <c:pt idx="222">
                  <c:v>38139</c:v>
                </c:pt>
                <c:pt idx="223">
                  <c:v>38169</c:v>
                </c:pt>
                <c:pt idx="224">
                  <c:v>38200</c:v>
                </c:pt>
                <c:pt idx="225">
                  <c:v>38231</c:v>
                </c:pt>
                <c:pt idx="226">
                  <c:v>38261</c:v>
                </c:pt>
                <c:pt idx="227">
                  <c:v>38292</c:v>
                </c:pt>
                <c:pt idx="228">
                  <c:v>38322</c:v>
                </c:pt>
                <c:pt idx="229">
                  <c:v>38353</c:v>
                </c:pt>
                <c:pt idx="230">
                  <c:v>38384</c:v>
                </c:pt>
                <c:pt idx="231">
                  <c:v>38412</c:v>
                </c:pt>
                <c:pt idx="232">
                  <c:v>38443</c:v>
                </c:pt>
                <c:pt idx="233">
                  <c:v>38473</c:v>
                </c:pt>
                <c:pt idx="234">
                  <c:v>38504</c:v>
                </c:pt>
                <c:pt idx="235">
                  <c:v>38534</c:v>
                </c:pt>
                <c:pt idx="236">
                  <c:v>38565</c:v>
                </c:pt>
                <c:pt idx="237">
                  <c:v>38596</c:v>
                </c:pt>
                <c:pt idx="238">
                  <c:v>38626</c:v>
                </c:pt>
                <c:pt idx="239">
                  <c:v>38657</c:v>
                </c:pt>
                <c:pt idx="240">
                  <c:v>38687</c:v>
                </c:pt>
                <c:pt idx="241">
                  <c:v>38718</c:v>
                </c:pt>
                <c:pt idx="242">
                  <c:v>38749</c:v>
                </c:pt>
                <c:pt idx="243">
                  <c:v>38777</c:v>
                </c:pt>
                <c:pt idx="244">
                  <c:v>38808</c:v>
                </c:pt>
                <c:pt idx="245">
                  <c:v>38838</c:v>
                </c:pt>
                <c:pt idx="246">
                  <c:v>38869</c:v>
                </c:pt>
                <c:pt idx="247">
                  <c:v>38899</c:v>
                </c:pt>
                <c:pt idx="248">
                  <c:v>38930</c:v>
                </c:pt>
                <c:pt idx="249">
                  <c:v>38961</c:v>
                </c:pt>
                <c:pt idx="250">
                  <c:v>38991</c:v>
                </c:pt>
                <c:pt idx="251">
                  <c:v>39022</c:v>
                </c:pt>
                <c:pt idx="252">
                  <c:v>39052</c:v>
                </c:pt>
                <c:pt idx="253">
                  <c:v>39083</c:v>
                </c:pt>
                <c:pt idx="254">
                  <c:v>39114</c:v>
                </c:pt>
                <c:pt idx="255">
                  <c:v>39142</c:v>
                </c:pt>
                <c:pt idx="256">
                  <c:v>39173</c:v>
                </c:pt>
                <c:pt idx="257">
                  <c:v>39203</c:v>
                </c:pt>
                <c:pt idx="258">
                  <c:v>39234</c:v>
                </c:pt>
                <c:pt idx="259">
                  <c:v>39264</c:v>
                </c:pt>
                <c:pt idx="260">
                  <c:v>39295</c:v>
                </c:pt>
                <c:pt idx="261">
                  <c:v>39326</c:v>
                </c:pt>
                <c:pt idx="262">
                  <c:v>39356</c:v>
                </c:pt>
                <c:pt idx="263">
                  <c:v>39387</c:v>
                </c:pt>
                <c:pt idx="264">
                  <c:v>39417</c:v>
                </c:pt>
                <c:pt idx="265">
                  <c:v>39448</c:v>
                </c:pt>
                <c:pt idx="266">
                  <c:v>39479</c:v>
                </c:pt>
                <c:pt idx="267">
                  <c:v>39508</c:v>
                </c:pt>
                <c:pt idx="268">
                  <c:v>39539</c:v>
                </c:pt>
                <c:pt idx="269">
                  <c:v>39569</c:v>
                </c:pt>
                <c:pt idx="270">
                  <c:v>39600</c:v>
                </c:pt>
                <c:pt idx="271">
                  <c:v>39630</c:v>
                </c:pt>
                <c:pt idx="272">
                  <c:v>39661</c:v>
                </c:pt>
                <c:pt idx="273">
                  <c:v>39692</c:v>
                </c:pt>
                <c:pt idx="274">
                  <c:v>39722</c:v>
                </c:pt>
                <c:pt idx="275">
                  <c:v>39753</c:v>
                </c:pt>
                <c:pt idx="276">
                  <c:v>39783</c:v>
                </c:pt>
                <c:pt idx="277">
                  <c:v>39814</c:v>
                </c:pt>
                <c:pt idx="278">
                  <c:v>39845</c:v>
                </c:pt>
                <c:pt idx="279">
                  <c:v>39873</c:v>
                </c:pt>
                <c:pt idx="280">
                  <c:v>39904</c:v>
                </c:pt>
                <c:pt idx="281">
                  <c:v>39934</c:v>
                </c:pt>
                <c:pt idx="282">
                  <c:v>39965</c:v>
                </c:pt>
                <c:pt idx="283">
                  <c:v>39995</c:v>
                </c:pt>
                <c:pt idx="284">
                  <c:v>40026</c:v>
                </c:pt>
                <c:pt idx="285">
                  <c:v>40057</c:v>
                </c:pt>
                <c:pt idx="286">
                  <c:v>40087</c:v>
                </c:pt>
                <c:pt idx="287">
                  <c:v>40118</c:v>
                </c:pt>
                <c:pt idx="288">
                  <c:v>40148</c:v>
                </c:pt>
                <c:pt idx="289">
                  <c:v>40179</c:v>
                </c:pt>
                <c:pt idx="290">
                  <c:v>40210</c:v>
                </c:pt>
                <c:pt idx="291">
                  <c:v>40238</c:v>
                </c:pt>
                <c:pt idx="292">
                  <c:v>40269</c:v>
                </c:pt>
                <c:pt idx="293">
                  <c:v>40299</c:v>
                </c:pt>
                <c:pt idx="294">
                  <c:v>40330</c:v>
                </c:pt>
                <c:pt idx="295">
                  <c:v>40360</c:v>
                </c:pt>
                <c:pt idx="296">
                  <c:v>40391</c:v>
                </c:pt>
                <c:pt idx="297">
                  <c:v>40422</c:v>
                </c:pt>
                <c:pt idx="298">
                  <c:v>40452</c:v>
                </c:pt>
                <c:pt idx="299">
                  <c:v>40483</c:v>
                </c:pt>
              </c:numCache>
            </c:numRef>
          </c:cat>
          <c:val>
            <c:numRef>
              <c:f>Hoja1!$AY$4:$AY$303</c:f>
              <c:numCache>
                <c:formatCode>#,##0.00</c:formatCode>
                <c:ptCount val="300"/>
                <c:pt idx="0">
                  <c:v>1038.3799999999999</c:v>
                </c:pt>
                <c:pt idx="1">
                  <c:v>1119.95</c:v>
                </c:pt>
                <c:pt idx="2">
                  <c:v>1115.54</c:v>
                </c:pt>
                <c:pt idx="3">
                  <c:v>1168.45</c:v>
                </c:pt>
                <c:pt idx="4">
                  <c:v>1164.04</c:v>
                </c:pt>
                <c:pt idx="5">
                  <c:v>1164.04</c:v>
                </c:pt>
                <c:pt idx="6">
                  <c:v>1183.8799999999999</c:v>
                </c:pt>
                <c:pt idx="7">
                  <c:v>1122.1499999999999</c:v>
                </c:pt>
                <c:pt idx="8">
                  <c:v>1128.77</c:v>
                </c:pt>
                <c:pt idx="9">
                  <c:v>1205.93</c:v>
                </c:pt>
                <c:pt idx="10">
                  <c:v>1161.83</c:v>
                </c:pt>
                <c:pt idx="11">
                  <c:v>1130.97</c:v>
                </c:pt>
                <c:pt idx="12">
                  <c:v>1130.97</c:v>
                </c:pt>
                <c:pt idx="13">
                  <c:v>1170.6499999999999</c:v>
                </c:pt>
                <c:pt idx="14">
                  <c:v>1283.0899999999999</c:v>
                </c:pt>
                <c:pt idx="15">
                  <c:v>1369.07</c:v>
                </c:pt>
                <c:pt idx="16">
                  <c:v>1399.93</c:v>
                </c:pt>
                <c:pt idx="17">
                  <c:v>1410.96</c:v>
                </c:pt>
                <c:pt idx="18">
                  <c:v>1472.6899999999998</c:v>
                </c:pt>
                <c:pt idx="19">
                  <c:v>1653.47</c:v>
                </c:pt>
                <c:pt idx="20">
                  <c:v>1809.99</c:v>
                </c:pt>
                <c:pt idx="21">
                  <c:v>1746.06</c:v>
                </c:pt>
                <c:pt idx="22">
                  <c:v>1962.11</c:v>
                </c:pt>
                <c:pt idx="23">
                  <c:v>1679.92</c:v>
                </c:pt>
                <c:pt idx="24">
                  <c:v>1823.22</c:v>
                </c:pt>
                <c:pt idx="25">
                  <c:v>2001.79</c:v>
                </c:pt>
                <c:pt idx="26">
                  <c:v>2138.48</c:v>
                </c:pt>
                <c:pt idx="27">
                  <c:v>2526.4899999999998</c:v>
                </c:pt>
                <c:pt idx="28">
                  <c:v>2508.86</c:v>
                </c:pt>
                <c:pt idx="29">
                  <c:v>2987.2599999999998</c:v>
                </c:pt>
                <c:pt idx="30">
                  <c:v>3578.1</c:v>
                </c:pt>
                <c:pt idx="31">
                  <c:v>2581.61</c:v>
                </c:pt>
                <c:pt idx="32">
                  <c:v>2700.66</c:v>
                </c:pt>
                <c:pt idx="33">
                  <c:v>2387.6</c:v>
                </c:pt>
                <c:pt idx="34">
                  <c:v>2308.2399999999998</c:v>
                </c:pt>
                <c:pt idx="35">
                  <c:v>2380.9899999999998</c:v>
                </c:pt>
                <c:pt idx="36">
                  <c:v>2458.15</c:v>
                </c:pt>
                <c:pt idx="37">
                  <c:v>2398.63</c:v>
                </c:pt>
                <c:pt idx="38">
                  <c:v>2175.6</c:v>
                </c:pt>
                <c:pt idx="39">
                  <c:v>2074.5500000000002</c:v>
                </c:pt>
                <c:pt idx="40">
                  <c:v>2125.8000000000002</c:v>
                </c:pt>
                <c:pt idx="41">
                  <c:v>2259</c:v>
                </c:pt>
                <c:pt idx="42">
                  <c:v>1914</c:v>
                </c:pt>
                <c:pt idx="43">
                  <c:v>1756</c:v>
                </c:pt>
                <c:pt idx="44">
                  <c:v>1798</c:v>
                </c:pt>
                <c:pt idx="45">
                  <c:v>1718</c:v>
                </c:pt>
                <c:pt idx="46">
                  <c:v>1820</c:v>
                </c:pt>
                <c:pt idx="47">
                  <c:v>1736</c:v>
                </c:pt>
                <c:pt idx="48">
                  <c:v>1633</c:v>
                </c:pt>
                <c:pt idx="49">
                  <c:v>1528</c:v>
                </c:pt>
                <c:pt idx="50">
                  <c:v>1454</c:v>
                </c:pt>
                <c:pt idx="51">
                  <c:v>1567</c:v>
                </c:pt>
                <c:pt idx="52">
                  <c:v>1526</c:v>
                </c:pt>
                <c:pt idx="53">
                  <c:v>1527</c:v>
                </c:pt>
                <c:pt idx="54">
                  <c:v>1566</c:v>
                </c:pt>
                <c:pt idx="55">
                  <c:v>1571</c:v>
                </c:pt>
                <c:pt idx="56">
                  <c:v>1782</c:v>
                </c:pt>
                <c:pt idx="57">
                  <c:v>2067</c:v>
                </c:pt>
                <c:pt idx="58">
                  <c:v>1946</c:v>
                </c:pt>
                <c:pt idx="59">
                  <c:v>1618</c:v>
                </c:pt>
                <c:pt idx="60">
                  <c:v>1522</c:v>
                </c:pt>
                <c:pt idx="61">
                  <c:v>1515</c:v>
                </c:pt>
                <c:pt idx="62">
                  <c:v>1505</c:v>
                </c:pt>
                <c:pt idx="63">
                  <c:v>1496</c:v>
                </c:pt>
                <c:pt idx="64">
                  <c:v>1392</c:v>
                </c:pt>
                <c:pt idx="65">
                  <c:v>1299.95</c:v>
                </c:pt>
                <c:pt idx="66">
                  <c:v>1283.55</c:v>
                </c:pt>
                <c:pt idx="67">
                  <c:v>1297.55</c:v>
                </c:pt>
                <c:pt idx="68">
                  <c:v>1259.6899999999998</c:v>
                </c:pt>
                <c:pt idx="69">
                  <c:v>1212.0999999999999</c:v>
                </c:pt>
                <c:pt idx="70">
                  <c:v>1152.95</c:v>
                </c:pt>
                <c:pt idx="71">
                  <c:v>1134.93</c:v>
                </c:pt>
                <c:pt idx="72">
                  <c:v>1099.53</c:v>
                </c:pt>
                <c:pt idx="73">
                  <c:v>1181.23</c:v>
                </c:pt>
                <c:pt idx="74">
                  <c:v>1270.75</c:v>
                </c:pt>
                <c:pt idx="75">
                  <c:v>1282.02</c:v>
                </c:pt>
                <c:pt idx="76">
                  <c:v>1317.1299999999999</c:v>
                </c:pt>
                <c:pt idx="77">
                  <c:v>1306.71</c:v>
                </c:pt>
                <c:pt idx="78">
                  <c:v>1275.27</c:v>
                </c:pt>
                <c:pt idx="79">
                  <c:v>1314.35</c:v>
                </c:pt>
                <c:pt idx="80">
                  <c:v>1305.55</c:v>
                </c:pt>
                <c:pt idx="81">
                  <c:v>1270.21</c:v>
                </c:pt>
                <c:pt idx="82">
                  <c:v>1180.8399999999999</c:v>
                </c:pt>
                <c:pt idx="83">
                  <c:v>1162.21</c:v>
                </c:pt>
                <c:pt idx="84">
                  <c:v>1209.02</c:v>
                </c:pt>
                <c:pt idx="85">
                  <c:v>1208.0999999999999</c:v>
                </c:pt>
                <c:pt idx="86">
                  <c:v>1203.1499999999999</c:v>
                </c:pt>
                <c:pt idx="87">
                  <c:v>1150.48</c:v>
                </c:pt>
                <c:pt idx="88">
                  <c:v>1110.28</c:v>
                </c:pt>
                <c:pt idx="89">
                  <c:v>1125.42</c:v>
                </c:pt>
                <c:pt idx="90">
                  <c:v>1168.0899999999999</c:v>
                </c:pt>
                <c:pt idx="91">
                  <c:v>1203.1799999999998</c:v>
                </c:pt>
                <c:pt idx="92">
                  <c:v>1172.76</c:v>
                </c:pt>
                <c:pt idx="93">
                  <c:v>1116.9100000000001</c:v>
                </c:pt>
                <c:pt idx="94">
                  <c:v>1089.43</c:v>
                </c:pt>
                <c:pt idx="95">
                  <c:v>1040.02</c:v>
                </c:pt>
                <c:pt idx="96">
                  <c:v>1091.3499999999999</c:v>
                </c:pt>
                <c:pt idx="97">
                  <c:v>1170</c:v>
                </c:pt>
                <c:pt idx="98">
                  <c:v>1270.53</c:v>
                </c:pt>
                <c:pt idx="99">
                  <c:v>1287.7</c:v>
                </c:pt>
                <c:pt idx="100">
                  <c:v>1277.29</c:v>
                </c:pt>
                <c:pt idx="101">
                  <c:v>1321.05</c:v>
                </c:pt>
                <c:pt idx="102">
                  <c:v>1402.36</c:v>
                </c:pt>
                <c:pt idx="103">
                  <c:v>1491.95</c:v>
                </c:pt>
                <c:pt idx="104">
                  <c:v>1457.07</c:v>
                </c:pt>
                <c:pt idx="105">
                  <c:v>1571.09</c:v>
                </c:pt>
                <c:pt idx="106">
                  <c:v>1694.26</c:v>
                </c:pt>
                <c:pt idx="107">
                  <c:v>1885.8899999999999</c:v>
                </c:pt>
                <c:pt idx="108">
                  <c:v>1878.3799999999999</c:v>
                </c:pt>
                <c:pt idx="109">
                  <c:v>2059.36</c:v>
                </c:pt>
                <c:pt idx="110">
                  <c:v>1905.45</c:v>
                </c:pt>
                <c:pt idx="111">
                  <c:v>1799.98</c:v>
                </c:pt>
                <c:pt idx="112">
                  <c:v>1849.44</c:v>
                </c:pt>
                <c:pt idx="113">
                  <c:v>1765.48</c:v>
                </c:pt>
                <c:pt idx="114">
                  <c:v>1775.8</c:v>
                </c:pt>
                <c:pt idx="115">
                  <c:v>1867.28</c:v>
                </c:pt>
                <c:pt idx="116">
                  <c:v>1890.05</c:v>
                </c:pt>
                <c:pt idx="117">
                  <c:v>1761.72</c:v>
                </c:pt>
                <c:pt idx="118">
                  <c:v>1671.95</c:v>
                </c:pt>
                <c:pt idx="119">
                  <c:v>1655.93</c:v>
                </c:pt>
                <c:pt idx="120">
                  <c:v>1657.82</c:v>
                </c:pt>
                <c:pt idx="121">
                  <c:v>1584.48</c:v>
                </c:pt>
                <c:pt idx="122">
                  <c:v>1594.57</c:v>
                </c:pt>
                <c:pt idx="123">
                  <c:v>1614.86</c:v>
                </c:pt>
                <c:pt idx="124">
                  <c:v>1587.4</c:v>
                </c:pt>
                <c:pt idx="125">
                  <c:v>1593.86</c:v>
                </c:pt>
                <c:pt idx="126">
                  <c:v>1485.75</c:v>
                </c:pt>
                <c:pt idx="127">
                  <c:v>1460.02</c:v>
                </c:pt>
                <c:pt idx="128">
                  <c:v>1466.79</c:v>
                </c:pt>
                <c:pt idx="129">
                  <c:v>1405.76</c:v>
                </c:pt>
                <c:pt idx="130">
                  <c:v>1336.02</c:v>
                </c:pt>
                <c:pt idx="131">
                  <c:v>1451.05</c:v>
                </c:pt>
                <c:pt idx="132">
                  <c:v>1500.98</c:v>
                </c:pt>
                <c:pt idx="133">
                  <c:v>1575.1399999999999</c:v>
                </c:pt>
                <c:pt idx="134">
                  <c:v>1582.05</c:v>
                </c:pt>
                <c:pt idx="135">
                  <c:v>1631.1799999999998</c:v>
                </c:pt>
                <c:pt idx="136">
                  <c:v>1561.11</c:v>
                </c:pt>
                <c:pt idx="137">
                  <c:v>1625.45</c:v>
                </c:pt>
                <c:pt idx="138">
                  <c:v>1567.1899999999998</c:v>
                </c:pt>
                <c:pt idx="139">
                  <c:v>1591.59</c:v>
                </c:pt>
                <c:pt idx="140">
                  <c:v>1710.03</c:v>
                </c:pt>
                <c:pt idx="141">
                  <c:v>1611.62</c:v>
                </c:pt>
                <c:pt idx="142">
                  <c:v>1607.33</c:v>
                </c:pt>
                <c:pt idx="143">
                  <c:v>1598.32</c:v>
                </c:pt>
                <c:pt idx="144">
                  <c:v>1530.52</c:v>
                </c:pt>
                <c:pt idx="145">
                  <c:v>1485.47</c:v>
                </c:pt>
                <c:pt idx="146">
                  <c:v>1465.1799999999998</c:v>
                </c:pt>
                <c:pt idx="147">
                  <c:v>1438.32</c:v>
                </c:pt>
                <c:pt idx="148">
                  <c:v>1417.55</c:v>
                </c:pt>
                <c:pt idx="149">
                  <c:v>1364.32</c:v>
                </c:pt>
                <c:pt idx="150">
                  <c:v>1305.52</c:v>
                </c:pt>
                <c:pt idx="151">
                  <c:v>1312.6699999999998</c:v>
                </c:pt>
                <c:pt idx="152">
                  <c:v>1310.55</c:v>
                </c:pt>
                <c:pt idx="153">
                  <c:v>1341.8899999999999</c:v>
                </c:pt>
                <c:pt idx="154">
                  <c:v>1303.7</c:v>
                </c:pt>
                <c:pt idx="155">
                  <c:v>1295.3</c:v>
                </c:pt>
                <c:pt idx="156">
                  <c:v>1250.3899999999999</c:v>
                </c:pt>
                <c:pt idx="157">
                  <c:v>1219.4000000000001</c:v>
                </c:pt>
                <c:pt idx="158">
                  <c:v>1186.48</c:v>
                </c:pt>
                <c:pt idx="159">
                  <c:v>1179.8599999999999</c:v>
                </c:pt>
                <c:pt idx="160">
                  <c:v>1277.8499999999999</c:v>
                </c:pt>
                <c:pt idx="161">
                  <c:v>1323.1299999999999</c:v>
                </c:pt>
                <c:pt idx="162">
                  <c:v>1315.52</c:v>
                </c:pt>
                <c:pt idx="163">
                  <c:v>1403.36</c:v>
                </c:pt>
                <c:pt idx="164">
                  <c:v>1421.6899999999998</c:v>
                </c:pt>
                <c:pt idx="165">
                  <c:v>1492.07</c:v>
                </c:pt>
                <c:pt idx="166">
                  <c:v>1473.33</c:v>
                </c:pt>
                <c:pt idx="167">
                  <c:v>1472.43</c:v>
                </c:pt>
                <c:pt idx="168">
                  <c:v>1554.74</c:v>
                </c:pt>
                <c:pt idx="169">
                  <c:v>1679.85</c:v>
                </c:pt>
                <c:pt idx="170">
                  <c:v>1679.43</c:v>
                </c:pt>
                <c:pt idx="171">
                  <c:v>1579.6399999999999</c:v>
                </c:pt>
                <c:pt idx="172">
                  <c:v>1458.75</c:v>
                </c:pt>
                <c:pt idx="173">
                  <c:v>1468.07</c:v>
                </c:pt>
                <c:pt idx="174">
                  <c:v>1509.37</c:v>
                </c:pt>
                <c:pt idx="175">
                  <c:v>1564.3799999999999</c:v>
                </c:pt>
                <c:pt idx="176">
                  <c:v>1530.33</c:v>
                </c:pt>
                <c:pt idx="177">
                  <c:v>1602.31</c:v>
                </c:pt>
                <c:pt idx="178">
                  <c:v>1501.25</c:v>
                </c:pt>
                <c:pt idx="179">
                  <c:v>1475.55</c:v>
                </c:pt>
                <c:pt idx="180">
                  <c:v>1569.06</c:v>
                </c:pt>
                <c:pt idx="181">
                  <c:v>1619.8799999999999</c:v>
                </c:pt>
                <c:pt idx="182">
                  <c:v>1607.03</c:v>
                </c:pt>
                <c:pt idx="183">
                  <c:v>1512.1699999999998</c:v>
                </c:pt>
                <c:pt idx="184">
                  <c:v>1499.48</c:v>
                </c:pt>
                <c:pt idx="185">
                  <c:v>1542.3899999999999</c:v>
                </c:pt>
                <c:pt idx="186">
                  <c:v>1470.83</c:v>
                </c:pt>
                <c:pt idx="187">
                  <c:v>1418.62</c:v>
                </c:pt>
                <c:pt idx="188">
                  <c:v>1377.85</c:v>
                </c:pt>
                <c:pt idx="189">
                  <c:v>1346</c:v>
                </c:pt>
                <c:pt idx="190">
                  <c:v>1283.53</c:v>
                </c:pt>
                <c:pt idx="191">
                  <c:v>1334.45</c:v>
                </c:pt>
                <c:pt idx="192">
                  <c:v>1348.72</c:v>
                </c:pt>
                <c:pt idx="193">
                  <c:v>1371.36</c:v>
                </c:pt>
                <c:pt idx="194">
                  <c:v>1371.08</c:v>
                </c:pt>
                <c:pt idx="195">
                  <c:v>1404.99</c:v>
                </c:pt>
                <c:pt idx="196">
                  <c:v>1370.3899999999999</c:v>
                </c:pt>
                <c:pt idx="197">
                  <c:v>1344.43</c:v>
                </c:pt>
                <c:pt idx="198">
                  <c:v>1356.93</c:v>
                </c:pt>
                <c:pt idx="199">
                  <c:v>1337.87</c:v>
                </c:pt>
                <c:pt idx="200">
                  <c:v>1293.3599999999999</c:v>
                </c:pt>
                <c:pt idx="201">
                  <c:v>1301.7</c:v>
                </c:pt>
                <c:pt idx="202">
                  <c:v>1311.46</c:v>
                </c:pt>
                <c:pt idx="203">
                  <c:v>1373.27</c:v>
                </c:pt>
                <c:pt idx="204">
                  <c:v>1375.86</c:v>
                </c:pt>
                <c:pt idx="205">
                  <c:v>1379.29</c:v>
                </c:pt>
                <c:pt idx="206">
                  <c:v>1421.56</c:v>
                </c:pt>
                <c:pt idx="207">
                  <c:v>1386.55</c:v>
                </c:pt>
                <c:pt idx="208">
                  <c:v>1334.32</c:v>
                </c:pt>
                <c:pt idx="209">
                  <c:v>1400.42</c:v>
                </c:pt>
                <c:pt idx="210">
                  <c:v>1410.54</c:v>
                </c:pt>
                <c:pt idx="211">
                  <c:v>1440.9</c:v>
                </c:pt>
                <c:pt idx="212">
                  <c:v>1457.24</c:v>
                </c:pt>
                <c:pt idx="213">
                  <c:v>1416.6</c:v>
                </c:pt>
                <c:pt idx="214">
                  <c:v>1477.25</c:v>
                </c:pt>
                <c:pt idx="215">
                  <c:v>1511.6</c:v>
                </c:pt>
                <c:pt idx="216">
                  <c:v>1557.78</c:v>
                </c:pt>
                <c:pt idx="217">
                  <c:v>1608.8899999999999</c:v>
                </c:pt>
                <c:pt idx="218">
                  <c:v>1685.23</c:v>
                </c:pt>
                <c:pt idx="219">
                  <c:v>1657.35</c:v>
                </c:pt>
                <c:pt idx="220">
                  <c:v>1731.6799999999998</c:v>
                </c:pt>
                <c:pt idx="221">
                  <c:v>1625.27</c:v>
                </c:pt>
                <c:pt idx="222">
                  <c:v>1682.04</c:v>
                </c:pt>
                <c:pt idx="223">
                  <c:v>1707.87</c:v>
                </c:pt>
                <c:pt idx="224">
                  <c:v>1692.1</c:v>
                </c:pt>
                <c:pt idx="225">
                  <c:v>1731.02</c:v>
                </c:pt>
                <c:pt idx="226">
                  <c:v>1830.37</c:v>
                </c:pt>
                <c:pt idx="227">
                  <c:v>1817.35</c:v>
                </c:pt>
                <c:pt idx="228">
                  <c:v>1852.92</c:v>
                </c:pt>
                <c:pt idx="229">
                  <c:v>1836.21</c:v>
                </c:pt>
                <c:pt idx="230">
                  <c:v>1882.8</c:v>
                </c:pt>
                <c:pt idx="231">
                  <c:v>1987.52</c:v>
                </c:pt>
                <c:pt idx="232">
                  <c:v>1892.01</c:v>
                </c:pt>
                <c:pt idx="233">
                  <c:v>1741.45</c:v>
                </c:pt>
                <c:pt idx="234">
                  <c:v>1731.94</c:v>
                </c:pt>
                <c:pt idx="235">
                  <c:v>1783.26</c:v>
                </c:pt>
                <c:pt idx="236">
                  <c:v>1871.27</c:v>
                </c:pt>
                <c:pt idx="237">
                  <c:v>1837.6899999999998</c:v>
                </c:pt>
                <c:pt idx="238">
                  <c:v>1934.1399999999999</c:v>
                </c:pt>
                <c:pt idx="239">
                  <c:v>2056.9699999999998</c:v>
                </c:pt>
                <c:pt idx="240">
                  <c:v>2250.9</c:v>
                </c:pt>
                <c:pt idx="241">
                  <c:v>2383.3000000000002</c:v>
                </c:pt>
                <c:pt idx="242">
                  <c:v>2453.38</c:v>
                </c:pt>
                <c:pt idx="243">
                  <c:v>2432.48</c:v>
                </c:pt>
                <c:pt idx="244">
                  <c:v>2623.86</c:v>
                </c:pt>
                <c:pt idx="245">
                  <c:v>2852.07</c:v>
                </c:pt>
                <c:pt idx="246">
                  <c:v>2490.9499999999998</c:v>
                </c:pt>
                <c:pt idx="247">
                  <c:v>2511.8300000000008</c:v>
                </c:pt>
                <c:pt idx="248">
                  <c:v>2461.5500000000002</c:v>
                </c:pt>
                <c:pt idx="249">
                  <c:v>2484.38</c:v>
                </c:pt>
                <c:pt idx="250">
                  <c:v>2657.15</c:v>
                </c:pt>
                <c:pt idx="251">
                  <c:v>2702.14</c:v>
                </c:pt>
                <c:pt idx="252">
                  <c:v>2823.67</c:v>
                </c:pt>
                <c:pt idx="253">
                  <c:v>2799.06</c:v>
                </c:pt>
                <c:pt idx="254">
                  <c:v>2839.05</c:v>
                </c:pt>
                <c:pt idx="255">
                  <c:v>2757.08</c:v>
                </c:pt>
                <c:pt idx="256">
                  <c:v>2817.05</c:v>
                </c:pt>
                <c:pt idx="257">
                  <c:v>2804.6</c:v>
                </c:pt>
                <c:pt idx="258">
                  <c:v>2681.3100000000009</c:v>
                </c:pt>
                <c:pt idx="259">
                  <c:v>2738.09</c:v>
                </c:pt>
                <c:pt idx="260">
                  <c:v>2512.6</c:v>
                </c:pt>
                <c:pt idx="261">
                  <c:v>2394.96</c:v>
                </c:pt>
                <c:pt idx="262">
                  <c:v>2444.5300000000002</c:v>
                </c:pt>
                <c:pt idx="263">
                  <c:v>2507.15</c:v>
                </c:pt>
                <c:pt idx="264">
                  <c:v>2382.8300000000008</c:v>
                </c:pt>
                <c:pt idx="265">
                  <c:v>2456.13</c:v>
                </c:pt>
                <c:pt idx="266">
                  <c:v>2784.8900000000008</c:v>
                </c:pt>
                <c:pt idx="267">
                  <c:v>3012.05</c:v>
                </c:pt>
                <c:pt idx="268">
                  <c:v>2968.03</c:v>
                </c:pt>
                <c:pt idx="269">
                  <c:v>2908.2799999999997</c:v>
                </c:pt>
                <c:pt idx="270">
                  <c:v>2967.8700000000008</c:v>
                </c:pt>
                <c:pt idx="271">
                  <c:v>3067.46</c:v>
                </c:pt>
                <c:pt idx="272">
                  <c:v>2762.56</c:v>
                </c:pt>
                <c:pt idx="273">
                  <c:v>2524.15</c:v>
                </c:pt>
                <c:pt idx="274">
                  <c:v>2122.0300000000002</c:v>
                </c:pt>
                <c:pt idx="275">
                  <c:v>1857.1299999999999</c:v>
                </c:pt>
                <c:pt idx="276">
                  <c:v>1504.42</c:v>
                </c:pt>
                <c:pt idx="277">
                  <c:v>1420.36</c:v>
                </c:pt>
                <c:pt idx="278">
                  <c:v>1338.06</c:v>
                </c:pt>
                <c:pt idx="279">
                  <c:v>1338.08</c:v>
                </c:pt>
                <c:pt idx="280">
                  <c:v>1431.81</c:v>
                </c:pt>
                <c:pt idx="281">
                  <c:v>1464.42</c:v>
                </c:pt>
                <c:pt idx="282">
                  <c:v>1586.34</c:v>
                </c:pt>
                <c:pt idx="283">
                  <c:v>1674.33</c:v>
                </c:pt>
                <c:pt idx="284">
                  <c:v>1927.6399999999999</c:v>
                </c:pt>
                <c:pt idx="285">
                  <c:v>1835.6</c:v>
                </c:pt>
                <c:pt idx="286">
                  <c:v>1875.6599999999999</c:v>
                </c:pt>
                <c:pt idx="287">
                  <c:v>1956.55</c:v>
                </c:pt>
                <c:pt idx="288">
                  <c:v>2181.2599999999998</c:v>
                </c:pt>
                <c:pt idx="289">
                  <c:v>2230.15</c:v>
                </c:pt>
                <c:pt idx="290">
                  <c:v>2053.29</c:v>
                </c:pt>
                <c:pt idx="291">
                  <c:v>2210.5500000000002</c:v>
                </c:pt>
                <c:pt idx="292">
                  <c:v>2314.3100000000009</c:v>
                </c:pt>
                <c:pt idx="293">
                  <c:v>2044.73</c:v>
                </c:pt>
                <c:pt idx="294">
                  <c:v>1929.41</c:v>
                </c:pt>
                <c:pt idx="295">
                  <c:v>1989.05</c:v>
                </c:pt>
                <c:pt idx="296">
                  <c:v>2110.44</c:v>
                </c:pt>
                <c:pt idx="297">
                  <c:v>2171.2399999999998</c:v>
                </c:pt>
                <c:pt idx="298">
                  <c:v>2342.1799999999998</c:v>
                </c:pt>
                <c:pt idx="299">
                  <c:v>2324.0700000000002</c:v>
                </c:pt>
              </c:numCache>
            </c:numRef>
          </c:val>
        </c:ser>
        <c:marker val="1"/>
        <c:axId val="68088576"/>
        <c:axId val="68090112"/>
      </c:lineChart>
      <c:dateAx>
        <c:axId val="68088576"/>
        <c:scaling>
          <c:orientation val="minMax"/>
        </c:scaling>
        <c:axPos val="b"/>
        <c:numFmt formatCode="mmm\-yy" sourceLinked="1"/>
        <c:tickLblPos val="nextTo"/>
        <c:crossAx val="68090112"/>
        <c:crosses val="autoZero"/>
        <c:auto val="1"/>
        <c:lblOffset val="100"/>
      </c:dateAx>
      <c:valAx>
        <c:axId val="68090112"/>
        <c:scaling>
          <c:orientation val="minMax"/>
        </c:scaling>
        <c:axPos val="l"/>
        <c:majorGridlines/>
        <c:numFmt formatCode="#,##0.00" sourceLinked="1"/>
        <c:tickLblPos val="nextTo"/>
        <c:crossAx val="68088576"/>
        <c:crosses val="autoZero"/>
        <c:crossBetween val="between"/>
      </c:valAx>
    </c:plotArea>
    <c:plotVisOnly val="1"/>
  </c:chart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title>
      <c:tx>
        <c:rich>
          <a:bodyPr/>
          <a:lstStyle/>
          <a:p>
            <a:pPr>
              <a:defRPr/>
            </a:pPr>
            <a:r>
              <a:rPr lang="en-US"/>
              <a:t>Aluminio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Hoja1!$BB$3</c:f>
              <c:strCache>
                <c:ptCount val="1"/>
                <c:pt idx="0">
                  <c:v>Valor</c:v>
                </c:pt>
              </c:strCache>
            </c:strRef>
          </c:tx>
          <c:cat>
            <c:numRef>
              <c:f>Hoja1!$BA$4:$BA$9</c:f>
              <c:numCache>
                <c:formatCode>mmm\-yy</c:formatCode>
                <c:ptCount val="6"/>
                <c:pt idx="0">
                  <c:v>40330</c:v>
                </c:pt>
                <c:pt idx="1">
                  <c:v>40360</c:v>
                </c:pt>
                <c:pt idx="2">
                  <c:v>40391</c:v>
                </c:pt>
                <c:pt idx="3">
                  <c:v>40422</c:v>
                </c:pt>
                <c:pt idx="4">
                  <c:v>40452</c:v>
                </c:pt>
                <c:pt idx="5">
                  <c:v>40483</c:v>
                </c:pt>
              </c:numCache>
            </c:numRef>
          </c:cat>
          <c:val>
            <c:numRef>
              <c:f>Hoja1!$BB$4:$BB$9</c:f>
              <c:numCache>
                <c:formatCode>#,##0.00</c:formatCode>
                <c:ptCount val="6"/>
                <c:pt idx="0">
                  <c:v>1929.41</c:v>
                </c:pt>
                <c:pt idx="1">
                  <c:v>1989.05</c:v>
                </c:pt>
                <c:pt idx="2">
                  <c:v>2110.44</c:v>
                </c:pt>
                <c:pt idx="3">
                  <c:v>2171.2399999999998</c:v>
                </c:pt>
                <c:pt idx="4">
                  <c:v>2342.1799999999998</c:v>
                </c:pt>
                <c:pt idx="5">
                  <c:v>2324.0700000000002</c:v>
                </c:pt>
              </c:numCache>
            </c:numRef>
          </c:val>
        </c:ser>
        <c:marker val="1"/>
        <c:axId val="68118400"/>
        <c:axId val="68119936"/>
      </c:lineChart>
      <c:dateAx>
        <c:axId val="68118400"/>
        <c:scaling>
          <c:orientation val="minMax"/>
        </c:scaling>
        <c:axPos val="b"/>
        <c:numFmt formatCode="mmm\-yy" sourceLinked="1"/>
        <c:tickLblPos val="nextTo"/>
        <c:crossAx val="68119936"/>
        <c:crosses val="autoZero"/>
        <c:auto val="1"/>
        <c:lblOffset val="100"/>
      </c:dateAx>
      <c:valAx>
        <c:axId val="68119936"/>
        <c:scaling>
          <c:orientation val="minMax"/>
        </c:scaling>
        <c:axPos val="l"/>
        <c:majorGridlines/>
        <c:numFmt formatCode="#,##0.00" sourceLinked="1"/>
        <c:tickLblPos val="nextTo"/>
        <c:crossAx val="6811840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tx>
        <c:rich>
          <a:bodyPr/>
          <a:lstStyle/>
          <a:p>
            <a:pPr>
              <a:defRPr/>
            </a:pPr>
            <a:r>
              <a:rPr lang="en-US"/>
              <a:t>PETRÓLEO BRENT Valor</a:t>
            </a:r>
          </a:p>
        </c:rich>
      </c:tx>
      <c:layout>
        <c:manualLayout>
          <c:xMode val="edge"/>
          <c:yMode val="edge"/>
          <c:x val="0.32101377952755977"/>
          <c:y val="3.7037037037037056E-2"/>
        </c:manualLayout>
      </c:layout>
    </c:title>
    <c:plotArea>
      <c:layout>
        <c:manualLayout>
          <c:layoutTarget val="inner"/>
          <c:xMode val="edge"/>
          <c:yMode val="edge"/>
          <c:x val="5.4762078351317231E-2"/>
          <c:y val="0.13210116830385035"/>
          <c:w val="0.92826261300670754"/>
          <c:h val="0.74654962932750479"/>
        </c:manualLayout>
      </c:layout>
      <c:lineChart>
        <c:grouping val="standard"/>
        <c:ser>
          <c:idx val="0"/>
          <c:order val="0"/>
          <c:tx>
            <c:strRef>
              <c:f>Hoja1!$AA$2:$AA$3</c:f>
              <c:strCache>
                <c:ptCount val="1"/>
                <c:pt idx="0">
                  <c:v>BRENT Valor</c:v>
                </c:pt>
              </c:strCache>
            </c:strRef>
          </c:tx>
          <c:cat>
            <c:numRef>
              <c:f>Hoja1!$Z$4:$Z$303</c:f>
              <c:numCache>
                <c:formatCode>mmm\-yy</c:formatCode>
                <c:ptCount val="300"/>
                <c:pt idx="0">
                  <c:v>31382</c:v>
                </c:pt>
                <c:pt idx="1">
                  <c:v>31413</c:v>
                </c:pt>
                <c:pt idx="2">
                  <c:v>31444</c:v>
                </c:pt>
                <c:pt idx="3">
                  <c:v>31472</c:v>
                </c:pt>
                <c:pt idx="4">
                  <c:v>31503</c:v>
                </c:pt>
                <c:pt idx="5">
                  <c:v>31533</c:v>
                </c:pt>
                <c:pt idx="6">
                  <c:v>31564</c:v>
                </c:pt>
                <c:pt idx="7">
                  <c:v>31594</c:v>
                </c:pt>
                <c:pt idx="8">
                  <c:v>31625</c:v>
                </c:pt>
                <c:pt idx="9">
                  <c:v>31656</c:v>
                </c:pt>
                <c:pt idx="10">
                  <c:v>31686</c:v>
                </c:pt>
                <c:pt idx="11">
                  <c:v>31717</c:v>
                </c:pt>
                <c:pt idx="12">
                  <c:v>31747</c:v>
                </c:pt>
                <c:pt idx="13">
                  <c:v>31778</c:v>
                </c:pt>
                <c:pt idx="14">
                  <c:v>31809</c:v>
                </c:pt>
                <c:pt idx="15">
                  <c:v>31837</c:v>
                </c:pt>
                <c:pt idx="16">
                  <c:v>31868</c:v>
                </c:pt>
                <c:pt idx="17">
                  <c:v>31898</c:v>
                </c:pt>
                <c:pt idx="18">
                  <c:v>31929</c:v>
                </c:pt>
                <c:pt idx="19">
                  <c:v>31959</c:v>
                </c:pt>
                <c:pt idx="20">
                  <c:v>31990</c:v>
                </c:pt>
                <c:pt idx="21">
                  <c:v>32021</c:v>
                </c:pt>
                <c:pt idx="22">
                  <c:v>32051</c:v>
                </c:pt>
                <c:pt idx="23">
                  <c:v>32082</c:v>
                </c:pt>
                <c:pt idx="24">
                  <c:v>32112</c:v>
                </c:pt>
                <c:pt idx="25">
                  <c:v>32143</c:v>
                </c:pt>
                <c:pt idx="26">
                  <c:v>32174</c:v>
                </c:pt>
                <c:pt idx="27">
                  <c:v>32203</c:v>
                </c:pt>
                <c:pt idx="28">
                  <c:v>32234</c:v>
                </c:pt>
                <c:pt idx="29">
                  <c:v>32264</c:v>
                </c:pt>
                <c:pt idx="30">
                  <c:v>32295</c:v>
                </c:pt>
                <c:pt idx="31">
                  <c:v>32325</c:v>
                </c:pt>
                <c:pt idx="32">
                  <c:v>32356</c:v>
                </c:pt>
                <c:pt idx="33">
                  <c:v>32387</c:v>
                </c:pt>
                <c:pt idx="34">
                  <c:v>32417</c:v>
                </c:pt>
                <c:pt idx="35">
                  <c:v>32448</c:v>
                </c:pt>
                <c:pt idx="36">
                  <c:v>32478</c:v>
                </c:pt>
                <c:pt idx="37">
                  <c:v>32509</c:v>
                </c:pt>
                <c:pt idx="38">
                  <c:v>32540</c:v>
                </c:pt>
                <c:pt idx="39">
                  <c:v>32568</c:v>
                </c:pt>
                <c:pt idx="40">
                  <c:v>32599</c:v>
                </c:pt>
                <c:pt idx="41">
                  <c:v>32629</c:v>
                </c:pt>
                <c:pt idx="42">
                  <c:v>32660</c:v>
                </c:pt>
                <c:pt idx="43">
                  <c:v>32690</c:v>
                </c:pt>
                <c:pt idx="44">
                  <c:v>32721</c:v>
                </c:pt>
                <c:pt idx="45">
                  <c:v>32752</c:v>
                </c:pt>
                <c:pt idx="46">
                  <c:v>32782</c:v>
                </c:pt>
                <c:pt idx="47">
                  <c:v>32813</c:v>
                </c:pt>
                <c:pt idx="48">
                  <c:v>32843</c:v>
                </c:pt>
                <c:pt idx="49">
                  <c:v>32874</c:v>
                </c:pt>
                <c:pt idx="50">
                  <c:v>32905</c:v>
                </c:pt>
                <c:pt idx="51">
                  <c:v>32933</c:v>
                </c:pt>
                <c:pt idx="52">
                  <c:v>32964</c:v>
                </c:pt>
                <c:pt idx="53">
                  <c:v>32994</c:v>
                </c:pt>
                <c:pt idx="54">
                  <c:v>33025</c:v>
                </c:pt>
                <c:pt idx="55">
                  <c:v>33055</c:v>
                </c:pt>
                <c:pt idx="56">
                  <c:v>33086</c:v>
                </c:pt>
                <c:pt idx="57">
                  <c:v>33117</c:v>
                </c:pt>
                <c:pt idx="58">
                  <c:v>33147</c:v>
                </c:pt>
                <c:pt idx="59">
                  <c:v>33178</c:v>
                </c:pt>
                <c:pt idx="60">
                  <c:v>33208</c:v>
                </c:pt>
                <c:pt idx="61">
                  <c:v>33239</c:v>
                </c:pt>
                <c:pt idx="62">
                  <c:v>33270</c:v>
                </c:pt>
                <c:pt idx="63">
                  <c:v>33298</c:v>
                </c:pt>
                <c:pt idx="64">
                  <c:v>33329</c:v>
                </c:pt>
                <c:pt idx="65">
                  <c:v>33359</c:v>
                </c:pt>
                <c:pt idx="66">
                  <c:v>33390</c:v>
                </c:pt>
                <c:pt idx="67">
                  <c:v>33420</c:v>
                </c:pt>
                <c:pt idx="68">
                  <c:v>33451</c:v>
                </c:pt>
                <c:pt idx="69">
                  <c:v>33482</c:v>
                </c:pt>
                <c:pt idx="70">
                  <c:v>33512</c:v>
                </c:pt>
                <c:pt idx="71">
                  <c:v>33543</c:v>
                </c:pt>
                <c:pt idx="72">
                  <c:v>33573</c:v>
                </c:pt>
                <c:pt idx="73">
                  <c:v>33604</c:v>
                </c:pt>
                <c:pt idx="74">
                  <c:v>33635</c:v>
                </c:pt>
                <c:pt idx="75">
                  <c:v>33664</c:v>
                </c:pt>
                <c:pt idx="76">
                  <c:v>33695</c:v>
                </c:pt>
                <c:pt idx="77">
                  <c:v>33725</c:v>
                </c:pt>
                <c:pt idx="78">
                  <c:v>33756</c:v>
                </c:pt>
                <c:pt idx="79">
                  <c:v>33786</c:v>
                </c:pt>
                <c:pt idx="80">
                  <c:v>33817</c:v>
                </c:pt>
                <c:pt idx="81">
                  <c:v>33848</c:v>
                </c:pt>
                <c:pt idx="82">
                  <c:v>33878</c:v>
                </c:pt>
                <c:pt idx="83">
                  <c:v>33909</c:v>
                </c:pt>
                <c:pt idx="84">
                  <c:v>33939</c:v>
                </c:pt>
                <c:pt idx="85">
                  <c:v>33970</c:v>
                </c:pt>
                <c:pt idx="86">
                  <c:v>34001</c:v>
                </c:pt>
                <c:pt idx="87">
                  <c:v>34029</c:v>
                </c:pt>
                <c:pt idx="88">
                  <c:v>34060</c:v>
                </c:pt>
                <c:pt idx="89">
                  <c:v>34090</c:v>
                </c:pt>
                <c:pt idx="90">
                  <c:v>34121</c:v>
                </c:pt>
                <c:pt idx="91">
                  <c:v>34151</c:v>
                </c:pt>
                <c:pt idx="92">
                  <c:v>34182</c:v>
                </c:pt>
                <c:pt idx="93">
                  <c:v>34213</c:v>
                </c:pt>
                <c:pt idx="94">
                  <c:v>34243</c:v>
                </c:pt>
                <c:pt idx="95">
                  <c:v>34274</c:v>
                </c:pt>
                <c:pt idx="96">
                  <c:v>34304</c:v>
                </c:pt>
                <c:pt idx="97">
                  <c:v>34335</c:v>
                </c:pt>
                <c:pt idx="98">
                  <c:v>34366</c:v>
                </c:pt>
                <c:pt idx="99">
                  <c:v>34394</c:v>
                </c:pt>
                <c:pt idx="100">
                  <c:v>34425</c:v>
                </c:pt>
                <c:pt idx="101">
                  <c:v>34455</c:v>
                </c:pt>
                <c:pt idx="102">
                  <c:v>34486</c:v>
                </c:pt>
                <c:pt idx="103">
                  <c:v>34516</c:v>
                </c:pt>
                <c:pt idx="104">
                  <c:v>34547</c:v>
                </c:pt>
                <c:pt idx="105">
                  <c:v>34578</c:v>
                </c:pt>
                <c:pt idx="106">
                  <c:v>34608</c:v>
                </c:pt>
                <c:pt idx="107">
                  <c:v>34639</c:v>
                </c:pt>
                <c:pt idx="108">
                  <c:v>34669</c:v>
                </c:pt>
                <c:pt idx="109">
                  <c:v>34700</c:v>
                </c:pt>
                <c:pt idx="110">
                  <c:v>34731</c:v>
                </c:pt>
                <c:pt idx="111">
                  <c:v>34759</c:v>
                </c:pt>
                <c:pt idx="112">
                  <c:v>34790</c:v>
                </c:pt>
                <c:pt idx="113">
                  <c:v>34820</c:v>
                </c:pt>
                <c:pt idx="114">
                  <c:v>34851</c:v>
                </c:pt>
                <c:pt idx="115">
                  <c:v>34881</c:v>
                </c:pt>
                <c:pt idx="116">
                  <c:v>34912</c:v>
                </c:pt>
                <c:pt idx="117">
                  <c:v>34943</c:v>
                </c:pt>
                <c:pt idx="118">
                  <c:v>34973</c:v>
                </c:pt>
                <c:pt idx="119">
                  <c:v>35004</c:v>
                </c:pt>
                <c:pt idx="120">
                  <c:v>35034</c:v>
                </c:pt>
                <c:pt idx="121">
                  <c:v>35065</c:v>
                </c:pt>
                <c:pt idx="122">
                  <c:v>35096</c:v>
                </c:pt>
                <c:pt idx="123">
                  <c:v>35125</c:v>
                </c:pt>
                <c:pt idx="124">
                  <c:v>35156</c:v>
                </c:pt>
                <c:pt idx="125">
                  <c:v>35186</c:v>
                </c:pt>
                <c:pt idx="126">
                  <c:v>35217</c:v>
                </c:pt>
                <c:pt idx="127">
                  <c:v>35247</c:v>
                </c:pt>
                <c:pt idx="128">
                  <c:v>35278</c:v>
                </c:pt>
                <c:pt idx="129">
                  <c:v>35309</c:v>
                </c:pt>
                <c:pt idx="130">
                  <c:v>35339</c:v>
                </c:pt>
                <c:pt idx="131">
                  <c:v>35370</c:v>
                </c:pt>
                <c:pt idx="132">
                  <c:v>35400</c:v>
                </c:pt>
                <c:pt idx="133">
                  <c:v>35431</c:v>
                </c:pt>
                <c:pt idx="134">
                  <c:v>35462</c:v>
                </c:pt>
                <c:pt idx="135">
                  <c:v>35490</c:v>
                </c:pt>
                <c:pt idx="136">
                  <c:v>35521</c:v>
                </c:pt>
                <c:pt idx="137">
                  <c:v>35551</c:v>
                </c:pt>
                <c:pt idx="138">
                  <c:v>35582</c:v>
                </c:pt>
                <c:pt idx="139">
                  <c:v>35612</c:v>
                </c:pt>
                <c:pt idx="140">
                  <c:v>35643</c:v>
                </c:pt>
                <c:pt idx="141">
                  <c:v>35674</c:v>
                </c:pt>
                <c:pt idx="142">
                  <c:v>35704</c:v>
                </c:pt>
                <c:pt idx="143">
                  <c:v>35735</c:v>
                </c:pt>
                <c:pt idx="144">
                  <c:v>35765</c:v>
                </c:pt>
                <c:pt idx="145">
                  <c:v>35796</c:v>
                </c:pt>
                <c:pt idx="146">
                  <c:v>35827</c:v>
                </c:pt>
                <c:pt idx="147">
                  <c:v>35855</c:v>
                </c:pt>
                <c:pt idx="148">
                  <c:v>35886</c:v>
                </c:pt>
                <c:pt idx="149">
                  <c:v>35916</c:v>
                </c:pt>
                <c:pt idx="150">
                  <c:v>35947</c:v>
                </c:pt>
                <c:pt idx="151">
                  <c:v>35977</c:v>
                </c:pt>
                <c:pt idx="152">
                  <c:v>36008</c:v>
                </c:pt>
                <c:pt idx="153">
                  <c:v>36039</c:v>
                </c:pt>
                <c:pt idx="154">
                  <c:v>36069</c:v>
                </c:pt>
                <c:pt idx="155">
                  <c:v>36100</c:v>
                </c:pt>
                <c:pt idx="156">
                  <c:v>36130</c:v>
                </c:pt>
                <c:pt idx="157">
                  <c:v>36161</c:v>
                </c:pt>
                <c:pt idx="158">
                  <c:v>36192</c:v>
                </c:pt>
                <c:pt idx="159">
                  <c:v>36220</c:v>
                </c:pt>
                <c:pt idx="160">
                  <c:v>36251</c:v>
                </c:pt>
                <c:pt idx="161">
                  <c:v>36281</c:v>
                </c:pt>
                <c:pt idx="162">
                  <c:v>36312</c:v>
                </c:pt>
                <c:pt idx="163">
                  <c:v>36342</c:v>
                </c:pt>
                <c:pt idx="164">
                  <c:v>36373</c:v>
                </c:pt>
                <c:pt idx="165">
                  <c:v>36404</c:v>
                </c:pt>
                <c:pt idx="166">
                  <c:v>36434</c:v>
                </c:pt>
                <c:pt idx="167">
                  <c:v>36465</c:v>
                </c:pt>
                <c:pt idx="168">
                  <c:v>36495</c:v>
                </c:pt>
                <c:pt idx="169">
                  <c:v>36526</c:v>
                </c:pt>
                <c:pt idx="170">
                  <c:v>36557</c:v>
                </c:pt>
                <c:pt idx="171">
                  <c:v>36586</c:v>
                </c:pt>
                <c:pt idx="172">
                  <c:v>36617</c:v>
                </c:pt>
                <c:pt idx="173">
                  <c:v>36647</c:v>
                </c:pt>
                <c:pt idx="174">
                  <c:v>36678</c:v>
                </c:pt>
                <c:pt idx="175">
                  <c:v>36708</c:v>
                </c:pt>
                <c:pt idx="176">
                  <c:v>36739</c:v>
                </c:pt>
                <c:pt idx="177">
                  <c:v>36770</c:v>
                </c:pt>
                <c:pt idx="178">
                  <c:v>36800</c:v>
                </c:pt>
                <c:pt idx="179">
                  <c:v>36831</c:v>
                </c:pt>
                <c:pt idx="180">
                  <c:v>36861</c:v>
                </c:pt>
                <c:pt idx="181">
                  <c:v>36892</c:v>
                </c:pt>
                <c:pt idx="182">
                  <c:v>36923</c:v>
                </c:pt>
                <c:pt idx="183">
                  <c:v>36951</c:v>
                </c:pt>
                <c:pt idx="184">
                  <c:v>36982</c:v>
                </c:pt>
                <c:pt idx="185">
                  <c:v>37012</c:v>
                </c:pt>
                <c:pt idx="186">
                  <c:v>37043</c:v>
                </c:pt>
                <c:pt idx="187">
                  <c:v>37073</c:v>
                </c:pt>
                <c:pt idx="188">
                  <c:v>37104</c:v>
                </c:pt>
                <c:pt idx="189">
                  <c:v>37135</c:v>
                </c:pt>
                <c:pt idx="190">
                  <c:v>37165</c:v>
                </c:pt>
                <c:pt idx="191">
                  <c:v>37196</c:v>
                </c:pt>
                <c:pt idx="192">
                  <c:v>37226</c:v>
                </c:pt>
                <c:pt idx="193">
                  <c:v>37257</c:v>
                </c:pt>
                <c:pt idx="194">
                  <c:v>37288</c:v>
                </c:pt>
                <c:pt idx="195">
                  <c:v>37316</c:v>
                </c:pt>
                <c:pt idx="196">
                  <c:v>37347</c:v>
                </c:pt>
                <c:pt idx="197">
                  <c:v>37377</c:v>
                </c:pt>
                <c:pt idx="198">
                  <c:v>37408</c:v>
                </c:pt>
                <c:pt idx="199">
                  <c:v>37438</c:v>
                </c:pt>
                <c:pt idx="200">
                  <c:v>37469</c:v>
                </c:pt>
                <c:pt idx="201">
                  <c:v>37500</c:v>
                </c:pt>
                <c:pt idx="202">
                  <c:v>37530</c:v>
                </c:pt>
                <c:pt idx="203">
                  <c:v>37561</c:v>
                </c:pt>
                <c:pt idx="204">
                  <c:v>37591</c:v>
                </c:pt>
                <c:pt idx="205">
                  <c:v>37622</c:v>
                </c:pt>
                <c:pt idx="206">
                  <c:v>37653</c:v>
                </c:pt>
                <c:pt idx="207">
                  <c:v>37681</c:v>
                </c:pt>
                <c:pt idx="208">
                  <c:v>37712</c:v>
                </c:pt>
                <c:pt idx="209">
                  <c:v>37742</c:v>
                </c:pt>
                <c:pt idx="210">
                  <c:v>37773</c:v>
                </c:pt>
                <c:pt idx="211">
                  <c:v>37803</c:v>
                </c:pt>
                <c:pt idx="212">
                  <c:v>37834</c:v>
                </c:pt>
                <c:pt idx="213">
                  <c:v>37865</c:v>
                </c:pt>
                <c:pt idx="214">
                  <c:v>37895</c:v>
                </c:pt>
                <c:pt idx="215">
                  <c:v>37926</c:v>
                </c:pt>
                <c:pt idx="216">
                  <c:v>37956</c:v>
                </c:pt>
                <c:pt idx="217">
                  <c:v>37987</c:v>
                </c:pt>
                <c:pt idx="218">
                  <c:v>38018</c:v>
                </c:pt>
                <c:pt idx="219">
                  <c:v>38047</c:v>
                </c:pt>
                <c:pt idx="220">
                  <c:v>38078</c:v>
                </c:pt>
                <c:pt idx="221">
                  <c:v>38108</c:v>
                </c:pt>
                <c:pt idx="222">
                  <c:v>38139</c:v>
                </c:pt>
                <c:pt idx="223">
                  <c:v>38169</c:v>
                </c:pt>
                <c:pt idx="224">
                  <c:v>38200</c:v>
                </c:pt>
                <c:pt idx="225">
                  <c:v>38231</c:v>
                </c:pt>
                <c:pt idx="226">
                  <c:v>38261</c:v>
                </c:pt>
                <c:pt idx="227">
                  <c:v>38292</c:v>
                </c:pt>
                <c:pt idx="228">
                  <c:v>38322</c:v>
                </c:pt>
                <c:pt idx="229">
                  <c:v>38353</c:v>
                </c:pt>
                <c:pt idx="230">
                  <c:v>38384</c:v>
                </c:pt>
                <c:pt idx="231">
                  <c:v>38412</c:v>
                </c:pt>
                <c:pt idx="232">
                  <c:v>38443</c:v>
                </c:pt>
                <c:pt idx="233">
                  <c:v>38473</c:v>
                </c:pt>
                <c:pt idx="234">
                  <c:v>38504</c:v>
                </c:pt>
                <c:pt idx="235">
                  <c:v>38534</c:v>
                </c:pt>
                <c:pt idx="236">
                  <c:v>38565</c:v>
                </c:pt>
                <c:pt idx="237">
                  <c:v>38596</c:v>
                </c:pt>
                <c:pt idx="238">
                  <c:v>38626</c:v>
                </c:pt>
                <c:pt idx="239">
                  <c:v>38657</c:v>
                </c:pt>
                <c:pt idx="240">
                  <c:v>38687</c:v>
                </c:pt>
                <c:pt idx="241">
                  <c:v>38718</c:v>
                </c:pt>
                <c:pt idx="242">
                  <c:v>38749</c:v>
                </c:pt>
                <c:pt idx="243">
                  <c:v>38777</c:v>
                </c:pt>
                <c:pt idx="244">
                  <c:v>38808</c:v>
                </c:pt>
                <c:pt idx="245">
                  <c:v>38838</c:v>
                </c:pt>
                <c:pt idx="246">
                  <c:v>38869</c:v>
                </c:pt>
                <c:pt idx="247">
                  <c:v>38899</c:v>
                </c:pt>
                <c:pt idx="248">
                  <c:v>38930</c:v>
                </c:pt>
                <c:pt idx="249">
                  <c:v>38961</c:v>
                </c:pt>
                <c:pt idx="250">
                  <c:v>38991</c:v>
                </c:pt>
                <c:pt idx="251">
                  <c:v>39022</c:v>
                </c:pt>
                <c:pt idx="252">
                  <c:v>39052</c:v>
                </c:pt>
                <c:pt idx="253">
                  <c:v>39083</c:v>
                </c:pt>
                <c:pt idx="254">
                  <c:v>39114</c:v>
                </c:pt>
                <c:pt idx="255">
                  <c:v>39142</c:v>
                </c:pt>
                <c:pt idx="256">
                  <c:v>39173</c:v>
                </c:pt>
                <c:pt idx="257">
                  <c:v>39203</c:v>
                </c:pt>
                <c:pt idx="258">
                  <c:v>39234</c:v>
                </c:pt>
                <c:pt idx="259">
                  <c:v>39264</c:v>
                </c:pt>
                <c:pt idx="260">
                  <c:v>39295</c:v>
                </c:pt>
                <c:pt idx="261">
                  <c:v>39326</c:v>
                </c:pt>
                <c:pt idx="262">
                  <c:v>39356</c:v>
                </c:pt>
                <c:pt idx="263">
                  <c:v>39387</c:v>
                </c:pt>
                <c:pt idx="264">
                  <c:v>39417</c:v>
                </c:pt>
                <c:pt idx="265">
                  <c:v>39448</c:v>
                </c:pt>
                <c:pt idx="266">
                  <c:v>39479</c:v>
                </c:pt>
                <c:pt idx="267">
                  <c:v>39508</c:v>
                </c:pt>
                <c:pt idx="268">
                  <c:v>39539</c:v>
                </c:pt>
                <c:pt idx="269">
                  <c:v>39569</c:v>
                </c:pt>
                <c:pt idx="270">
                  <c:v>39600</c:v>
                </c:pt>
                <c:pt idx="271">
                  <c:v>39630</c:v>
                </c:pt>
                <c:pt idx="272">
                  <c:v>39661</c:v>
                </c:pt>
                <c:pt idx="273">
                  <c:v>39692</c:v>
                </c:pt>
                <c:pt idx="274">
                  <c:v>39722</c:v>
                </c:pt>
                <c:pt idx="275">
                  <c:v>39753</c:v>
                </c:pt>
                <c:pt idx="276">
                  <c:v>39783</c:v>
                </c:pt>
                <c:pt idx="277">
                  <c:v>39814</c:v>
                </c:pt>
                <c:pt idx="278">
                  <c:v>39845</c:v>
                </c:pt>
                <c:pt idx="279">
                  <c:v>39873</c:v>
                </c:pt>
                <c:pt idx="280">
                  <c:v>39904</c:v>
                </c:pt>
                <c:pt idx="281">
                  <c:v>39934</c:v>
                </c:pt>
                <c:pt idx="282">
                  <c:v>39965</c:v>
                </c:pt>
                <c:pt idx="283">
                  <c:v>39995</c:v>
                </c:pt>
                <c:pt idx="284">
                  <c:v>40026</c:v>
                </c:pt>
                <c:pt idx="285">
                  <c:v>40057</c:v>
                </c:pt>
                <c:pt idx="286">
                  <c:v>40087</c:v>
                </c:pt>
                <c:pt idx="287">
                  <c:v>40118</c:v>
                </c:pt>
                <c:pt idx="288">
                  <c:v>40148</c:v>
                </c:pt>
                <c:pt idx="289">
                  <c:v>40179</c:v>
                </c:pt>
                <c:pt idx="290">
                  <c:v>40210</c:v>
                </c:pt>
                <c:pt idx="291">
                  <c:v>40238</c:v>
                </c:pt>
                <c:pt idx="292">
                  <c:v>40269</c:v>
                </c:pt>
                <c:pt idx="293">
                  <c:v>40299</c:v>
                </c:pt>
                <c:pt idx="294">
                  <c:v>40330</c:v>
                </c:pt>
                <c:pt idx="295">
                  <c:v>40360</c:v>
                </c:pt>
                <c:pt idx="296">
                  <c:v>40391</c:v>
                </c:pt>
                <c:pt idx="297">
                  <c:v>40422</c:v>
                </c:pt>
                <c:pt idx="298">
                  <c:v>40452</c:v>
                </c:pt>
                <c:pt idx="299">
                  <c:v>40483</c:v>
                </c:pt>
              </c:numCache>
            </c:numRef>
          </c:cat>
          <c:val>
            <c:numRef>
              <c:f>Hoja1!$AA$4:$AA$303</c:f>
              <c:numCache>
                <c:formatCode>General</c:formatCode>
                <c:ptCount val="300"/>
                <c:pt idx="0">
                  <c:v>26.68</c:v>
                </c:pt>
                <c:pt idx="1">
                  <c:v>22.18</c:v>
                </c:pt>
                <c:pt idx="2">
                  <c:v>17.32</c:v>
                </c:pt>
                <c:pt idx="3">
                  <c:v>13.850000000000007</c:v>
                </c:pt>
                <c:pt idx="4">
                  <c:v>12.48</c:v>
                </c:pt>
                <c:pt idx="5">
                  <c:v>14.05</c:v>
                </c:pt>
                <c:pt idx="6">
                  <c:v>11.9</c:v>
                </c:pt>
                <c:pt idx="7">
                  <c:v>9.56</c:v>
                </c:pt>
                <c:pt idx="8">
                  <c:v>13.47</c:v>
                </c:pt>
                <c:pt idx="9">
                  <c:v>14.22</c:v>
                </c:pt>
                <c:pt idx="10">
                  <c:v>13.88</c:v>
                </c:pt>
                <c:pt idx="11">
                  <c:v>14.53</c:v>
                </c:pt>
                <c:pt idx="12">
                  <c:v>15.76</c:v>
                </c:pt>
                <c:pt idx="13">
                  <c:v>18.479999999999986</c:v>
                </c:pt>
                <c:pt idx="14">
                  <c:v>17.350000000000001</c:v>
                </c:pt>
                <c:pt idx="15">
                  <c:v>17.89</c:v>
                </c:pt>
                <c:pt idx="16">
                  <c:v>18.45</c:v>
                </c:pt>
                <c:pt idx="17">
                  <c:v>18.75</c:v>
                </c:pt>
                <c:pt idx="18">
                  <c:v>18.850000000000001</c:v>
                </c:pt>
                <c:pt idx="19">
                  <c:v>19.829999999999988</c:v>
                </c:pt>
                <c:pt idx="20">
                  <c:v>19.07</c:v>
                </c:pt>
                <c:pt idx="21">
                  <c:v>18.39</c:v>
                </c:pt>
                <c:pt idx="22">
                  <c:v>18.850000000000001</c:v>
                </c:pt>
                <c:pt idx="23">
                  <c:v>17.899999999999999</c:v>
                </c:pt>
                <c:pt idx="24">
                  <c:v>17.420000000000002</c:v>
                </c:pt>
                <c:pt idx="25">
                  <c:v>16.93</c:v>
                </c:pt>
                <c:pt idx="26">
                  <c:v>15.76</c:v>
                </c:pt>
                <c:pt idx="27">
                  <c:v>14.79</c:v>
                </c:pt>
                <c:pt idx="28">
                  <c:v>16.62</c:v>
                </c:pt>
                <c:pt idx="29">
                  <c:v>16.420000000000002</c:v>
                </c:pt>
                <c:pt idx="30">
                  <c:v>15.59</c:v>
                </c:pt>
                <c:pt idx="31">
                  <c:v>14.94</c:v>
                </c:pt>
                <c:pt idx="32">
                  <c:v>15</c:v>
                </c:pt>
                <c:pt idx="33">
                  <c:v>13.350000000000007</c:v>
                </c:pt>
                <c:pt idx="34">
                  <c:v>12.28</c:v>
                </c:pt>
                <c:pt idx="35">
                  <c:v>12.92</c:v>
                </c:pt>
                <c:pt idx="36">
                  <c:v>15.1</c:v>
                </c:pt>
                <c:pt idx="37">
                  <c:v>16.959999999999987</c:v>
                </c:pt>
                <c:pt idx="38">
                  <c:v>16.739999999999988</c:v>
                </c:pt>
                <c:pt idx="39">
                  <c:v>18.68</c:v>
                </c:pt>
                <c:pt idx="40">
                  <c:v>19.87</c:v>
                </c:pt>
                <c:pt idx="41">
                  <c:v>18.459999999999987</c:v>
                </c:pt>
                <c:pt idx="42">
                  <c:v>17.57</c:v>
                </c:pt>
                <c:pt idx="43">
                  <c:v>17.690000000000001</c:v>
                </c:pt>
                <c:pt idx="44">
                  <c:v>17.12</c:v>
                </c:pt>
                <c:pt idx="45">
                  <c:v>17.8</c:v>
                </c:pt>
                <c:pt idx="46">
                  <c:v>19.03</c:v>
                </c:pt>
                <c:pt idx="47">
                  <c:v>19.21</c:v>
                </c:pt>
                <c:pt idx="48">
                  <c:v>19.850000000000001</c:v>
                </c:pt>
                <c:pt idx="49">
                  <c:v>21.25</c:v>
                </c:pt>
                <c:pt idx="50">
                  <c:v>19.93</c:v>
                </c:pt>
                <c:pt idx="51">
                  <c:v>18.37</c:v>
                </c:pt>
                <c:pt idx="52">
                  <c:v>16.489999999999977</c:v>
                </c:pt>
                <c:pt idx="53">
                  <c:v>16.34</c:v>
                </c:pt>
                <c:pt idx="54">
                  <c:v>15.05</c:v>
                </c:pt>
                <c:pt idx="55">
                  <c:v>17.14</c:v>
                </c:pt>
                <c:pt idx="56">
                  <c:v>27.32</c:v>
                </c:pt>
                <c:pt idx="57">
                  <c:v>35.03</c:v>
                </c:pt>
                <c:pt idx="58">
                  <c:v>36.090000000000003</c:v>
                </c:pt>
                <c:pt idx="59">
                  <c:v>33.200000000000003</c:v>
                </c:pt>
                <c:pt idx="60">
                  <c:v>28.32</c:v>
                </c:pt>
                <c:pt idx="61">
                  <c:v>23.54</c:v>
                </c:pt>
                <c:pt idx="62">
                  <c:v>19.579999999999988</c:v>
                </c:pt>
                <c:pt idx="63">
                  <c:v>19.130000000000013</c:v>
                </c:pt>
                <c:pt idx="64">
                  <c:v>19.130000000000013</c:v>
                </c:pt>
                <c:pt idx="65">
                  <c:v>19.16</c:v>
                </c:pt>
                <c:pt idx="66">
                  <c:v>18.079999999999988</c:v>
                </c:pt>
                <c:pt idx="67">
                  <c:v>19.420000000000002</c:v>
                </c:pt>
                <c:pt idx="68">
                  <c:v>19.73</c:v>
                </c:pt>
                <c:pt idx="69">
                  <c:v>20.479999999999986</c:v>
                </c:pt>
                <c:pt idx="70">
                  <c:v>22.25</c:v>
                </c:pt>
                <c:pt idx="71">
                  <c:v>21</c:v>
                </c:pt>
                <c:pt idx="72">
                  <c:v>18.279999999999987</c:v>
                </c:pt>
                <c:pt idx="73">
                  <c:v>18.55</c:v>
                </c:pt>
                <c:pt idx="74">
                  <c:v>18.479999999999986</c:v>
                </c:pt>
                <c:pt idx="75">
                  <c:v>17.59</c:v>
                </c:pt>
                <c:pt idx="76">
                  <c:v>19.059999999999999</c:v>
                </c:pt>
                <c:pt idx="77">
                  <c:v>20.03</c:v>
                </c:pt>
                <c:pt idx="78">
                  <c:v>21.279999999999987</c:v>
                </c:pt>
                <c:pt idx="79">
                  <c:v>20.34</c:v>
                </c:pt>
                <c:pt idx="80">
                  <c:v>19.77</c:v>
                </c:pt>
                <c:pt idx="81">
                  <c:v>20.309999999999999</c:v>
                </c:pt>
                <c:pt idx="82">
                  <c:v>20.260000000000002</c:v>
                </c:pt>
                <c:pt idx="83">
                  <c:v>19.149999999999999</c:v>
                </c:pt>
                <c:pt idx="84">
                  <c:v>18.149999999999999</c:v>
                </c:pt>
                <c:pt idx="85">
                  <c:v>17.350000000000001</c:v>
                </c:pt>
                <c:pt idx="86">
                  <c:v>18.479999999999986</c:v>
                </c:pt>
                <c:pt idx="87">
                  <c:v>18.75</c:v>
                </c:pt>
                <c:pt idx="88">
                  <c:v>18.630000000000013</c:v>
                </c:pt>
                <c:pt idx="89">
                  <c:v>18.510000000000005</c:v>
                </c:pt>
                <c:pt idx="90">
                  <c:v>17.59</c:v>
                </c:pt>
                <c:pt idx="91">
                  <c:v>16.760000000000002</c:v>
                </c:pt>
                <c:pt idx="92">
                  <c:v>16.71</c:v>
                </c:pt>
                <c:pt idx="93">
                  <c:v>15.99</c:v>
                </c:pt>
                <c:pt idx="94">
                  <c:v>16.559999999999999</c:v>
                </c:pt>
                <c:pt idx="95">
                  <c:v>15.08</c:v>
                </c:pt>
                <c:pt idx="96">
                  <c:v>13.56</c:v>
                </c:pt>
                <c:pt idx="97">
                  <c:v>14.22</c:v>
                </c:pt>
                <c:pt idx="98">
                  <c:v>13.75</c:v>
                </c:pt>
                <c:pt idx="99">
                  <c:v>13.88</c:v>
                </c:pt>
                <c:pt idx="100">
                  <c:v>15.15</c:v>
                </c:pt>
                <c:pt idx="101">
                  <c:v>16.260000000000002</c:v>
                </c:pt>
                <c:pt idx="102">
                  <c:v>16.739999999999988</c:v>
                </c:pt>
                <c:pt idx="103">
                  <c:v>17.630000000000013</c:v>
                </c:pt>
                <c:pt idx="104">
                  <c:v>16.82</c:v>
                </c:pt>
                <c:pt idx="105">
                  <c:v>15.850000000000007</c:v>
                </c:pt>
                <c:pt idx="106">
                  <c:v>16.43</c:v>
                </c:pt>
                <c:pt idx="107">
                  <c:v>17.3</c:v>
                </c:pt>
                <c:pt idx="108">
                  <c:v>15.88</c:v>
                </c:pt>
                <c:pt idx="109">
                  <c:v>16.55</c:v>
                </c:pt>
                <c:pt idx="110">
                  <c:v>17.14</c:v>
                </c:pt>
                <c:pt idx="111">
                  <c:v>17.02</c:v>
                </c:pt>
                <c:pt idx="112">
                  <c:v>18.739999999999988</c:v>
                </c:pt>
                <c:pt idx="113">
                  <c:v>18.32</c:v>
                </c:pt>
                <c:pt idx="114">
                  <c:v>17.350000000000001</c:v>
                </c:pt>
                <c:pt idx="115">
                  <c:v>15.860000000000007</c:v>
                </c:pt>
                <c:pt idx="116">
                  <c:v>16.07</c:v>
                </c:pt>
                <c:pt idx="117">
                  <c:v>16.66</c:v>
                </c:pt>
                <c:pt idx="118">
                  <c:v>16.12</c:v>
                </c:pt>
                <c:pt idx="119">
                  <c:v>16.88</c:v>
                </c:pt>
                <c:pt idx="120">
                  <c:v>17.959999999999987</c:v>
                </c:pt>
                <c:pt idx="121">
                  <c:v>17.939999999999987</c:v>
                </c:pt>
                <c:pt idx="122">
                  <c:v>17.97</c:v>
                </c:pt>
                <c:pt idx="123">
                  <c:v>19.989999999999977</c:v>
                </c:pt>
                <c:pt idx="124">
                  <c:v>21.01</c:v>
                </c:pt>
                <c:pt idx="125">
                  <c:v>19.149999999999999</c:v>
                </c:pt>
                <c:pt idx="126">
                  <c:v>18.27</c:v>
                </c:pt>
                <c:pt idx="127">
                  <c:v>19.610000000000014</c:v>
                </c:pt>
                <c:pt idx="128">
                  <c:v>19.959999999999987</c:v>
                </c:pt>
                <c:pt idx="129">
                  <c:v>22.06</c:v>
                </c:pt>
                <c:pt idx="130">
                  <c:v>23.68</c:v>
                </c:pt>
                <c:pt idx="131">
                  <c:v>22.279999999999987</c:v>
                </c:pt>
                <c:pt idx="132">
                  <c:v>23.52</c:v>
                </c:pt>
                <c:pt idx="133">
                  <c:v>23.47</c:v>
                </c:pt>
                <c:pt idx="134">
                  <c:v>20.830000000000005</c:v>
                </c:pt>
                <c:pt idx="135">
                  <c:v>19.21</c:v>
                </c:pt>
                <c:pt idx="136">
                  <c:v>17.47</c:v>
                </c:pt>
                <c:pt idx="137">
                  <c:v>19.14</c:v>
                </c:pt>
                <c:pt idx="138">
                  <c:v>17.55</c:v>
                </c:pt>
                <c:pt idx="139">
                  <c:v>18.43</c:v>
                </c:pt>
                <c:pt idx="140">
                  <c:v>18.690000000000001</c:v>
                </c:pt>
                <c:pt idx="141">
                  <c:v>18.45</c:v>
                </c:pt>
                <c:pt idx="142">
                  <c:v>20.05</c:v>
                </c:pt>
                <c:pt idx="143">
                  <c:v>19</c:v>
                </c:pt>
                <c:pt idx="144">
                  <c:v>17.100000000000001</c:v>
                </c:pt>
                <c:pt idx="145">
                  <c:v>15.09</c:v>
                </c:pt>
                <c:pt idx="146">
                  <c:v>14.06</c:v>
                </c:pt>
                <c:pt idx="147">
                  <c:v>13.08</c:v>
                </c:pt>
                <c:pt idx="148">
                  <c:v>13.39</c:v>
                </c:pt>
                <c:pt idx="149">
                  <c:v>14.39</c:v>
                </c:pt>
                <c:pt idx="150">
                  <c:v>12.06</c:v>
                </c:pt>
                <c:pt idx="151">
                  <c:v>12.04</c:v>
                </c:pt>
                <c:pt idx="152">
                  <c:v>11.88</c:v>
                </c:pt>
                <c:pt idx="153">
                  <c:v>13.360000000000007</c:v>
                </c:pt>
                <c:pt idx="154">
                  <c:v>12.56</c:v>
                </c:pt>
                <c:pt idx="155">
                  <c:v>10.92</c:v>
                </c:pt>
                <c:pt idx="156">
                  <c:v>9.8000000000000007</c:v>
                </c:pt>
                <c:pt idx="157">
                  <c:v>10.950000000000006</c:v>
                </c:pt>
                <c:pt idx="158">
                  <c:v>10.200000000000001</c:v>
                </c:pt>
                <c:pt idx="159">
                  <c:v>12.12</c:v>
                </c:pt>
                <c:pt idx="160">
                  <c:v>15.16</c:v>
                </c:pt>
                <c:pt idx="161">
                  <c:v>15.22</c:v>
                </c:pt>
                <c:pt idx="162">
                  <c:v>15.6</c:v>
                </c:pt>
                <c:pt idx="163">
                  <c:v>18.71</c:v>
                </c:pt>
                <c:pt idx="164">
                  <c:v>20.170000000000005</c:v>
                </c:pt>
                <c:pt idx="165">
                  <c:v>22.110000000000014</c:v>
                </c:pt>
                <c:pt idx="166">
                  <c:v>22.12</c:v>
                </c:pt>
                <c:pt idx="167">
                  <c:v>24.55</c:v>
                </c:pt>
                <c:pt idx="168">
                  <c:v>25.479999999999986</c:v>
                </c:pt>
                <c:pt idx="169">
                  <c:v>25.22</c:v>
                </c:pt>
                <c:pt idx="170">
                  <c:v>27.630000000000013</c:v>
                </c:pt>
                <c:pt idx="171">
                  <c:v>27.47</c:v>
                </c:pt>
                <c:pt idx="172">
                  <c:v>22.54</c:v>
                </c:pt>
                <c:pt idx="173">
                  <c:v>27.4</c:v>
                </c:pt>
                <c:pt idx="174">
                  <c:v>29.68</c:v>
                </c:pt>
                <c:pt idx="175">
                  <c:v>28.51</c:v>
                </c:pt>
                <c:pt idx="176">
                  <c:v>29.89</c:v>
                </c:pt>
                <c:pt idx="177">
                  <c:v>32.620000000000012</c:v>
                </c:pt>
                <c:pt idx="178">
                  <c:v>30.93</c:v>
                </c:pt>
                <c:pt idx="179">
                  <c:v>32.520000000000003</c:v>
                </c:pt>
                <c:pt idx="180">
                  <c:v>25.279999999999987</c:v>
                </c:pt>
                <c:pt idx="181">
                  <c:v>25.64</c:v>
                </c:pt>
                <c:pt idx="182">
                  <c:v>27.41</c:v>
                </c:pt>
                <c:pt idx="183">
                  <c:v>24.4</c:v>
                </c:pt>
                <c:pt idx="184">
                  <c:v>25.55</c:v>
                </c:pt>
                <c:pt idx="185">
                  <c:v>28.45</c:v>
                </c:pt>
                <c:pt idx="186">
                  <c:v>27.72</c:v>
                </c:pt>
                <c:pt idx="187">
                  <c:v>24.54</c:v>
                </c:pt>
                <c:pt idx="188">
                  <c:v>25.67</c:v>
                </c:pt>
                <c:pt idx="189">
                  <c:v>25.54</c:v>
                </c:pt>
                <c:pt idx="190">
                  <c:v>20.479999999999986</c:v>
                </c:pt>
                <c:pt idx="191">
                  <c:v>18.939999999999987</c:v>
                </c:pt>
                <c:pt idx="192">
                  <c:v>18.600000000000001</c:v>
                </c:pt>
                <c:pt idx="193">
                  <c:v>19.489999999999977</c:v>
                </c:pt>
                <c:pt idx="194">
                  <c:v>20.29</c:v>
                </c:pt>
                <c:pt idx="195">
                  <c:v>23.69</c:v>
                </c:pt>
                <c:pt idx="196">
                  <c:v>25.650000000000013</c:v>
                </c:pt>
                <c:pt idx="197">
                  <c:v>25.43</c:v>
                </c:pt>
                <c:pt idx="198">
                  <c:v>24.130000000000013</c:v>
                </c:pt>
                <c:pt idx="199">
                  <c:v>25.77</c:v>
                </c:pt>
                <c:pt idx="200">
                  <c:v>26.630000000000013</c:v>
                </c:pt>
                <c:pt idx="201">
                  <c:v>28.34</c:v>
                </c:pt>
                <c:pt idx="202">
                  <c:v>27.55</c:v>
                </c:pt>
                <c:pt idx="203">
                  <c:v>24.5</c:v>
                </c:pt>
                <c:pt idx="204">
                  <c:v>28.52</c:v>
                </c:pt>
                <c:pt idx="205">
                  <c:v>31.29</c:v>
                </c:pt>
                <c:pt idx="206">
                  <c:v>32.65</c:v>
                </c:pt>
                <c:pt idx="207">
                  <c:v>30.34</c:v>
                </c:pt>
                <c:pt idx="208">
                  <c:v>25.02</c:v>
                </c:pt>
                <c:pt idx="209">
                  <c:v>25.810000000000013</c:v>
                </c:pt>
                <c:pt idx="210">
                  <c:v>27.55</c:v>
                </c:pt>
                <c:pt idx="211">
                  <c:v>28.4</c:v>
                </c:pt>
                <c:pt idx="212">
                  <c:v>29.830000000000005</c:v>
                </c:pt>
                <c:pt idx="213">
                  <c:v>27.1</c:v>
                </c:pt>
                <c:pt idx="214">
                  <c:v>29.59</c:v>
                </c:pt>
                <c:pt idx="215">
                  <c:v>28.77</c:v>
                </c:pt>
                <c:pt idx="216">
                  <c:v>29.88</c:v>
                </c:pt>
                <c:pt idx="217">
                  <c:v>31.18</c:v>
                </c:pt>
                <c:pt idx="218">
                  <c:v>30.87</c:v>
                </c:pt>
                <c:pt idx="219">
                  <c:v>33.800000000000004</c:v>
                </c:pt>
                <c:pt idx="220">
                  <c:v>33.36</c:v>
                </c:pt>
                <c:pt idx="221">
                  <c:v>37.92</c:v>
                </c:pt>
                <c:pt idx="222">
                  <c:v>35.190000000000012</c:v>
                </c:pt>
                <c:pt idx="223">
                  <c:v>38.370000000000005</c:v>
                </c:pt>
                <c:pt idx="224">
                  <c:v>43.03</c:v>
                </c:pt>
                <c:pt idx="225">
                  <c:v>43.38</c:v>
                </c:pt>
                <c:pt idx="226">
                  <c:v>49.77</c:v>
                </c:pt>
                <c:pt idx="227">
                  <c:v>43.05</c:v>
                </c:pt>
                <c:pt idx="228">
                  <c:v>39.65</c:v>
                </c:pt>
                <c:pt idx="229">
                  <c:v>44.28</c:v>
                </c:pt>
                <c:pt idx="230">
                  <c:v>45.56</c:v>
                </c:pt>
                <c:pt idx="231">
                  <c:v>53.08</c:v>
                </c:pt>
                <c:pt idx="232">
                  <c:v>51.86</c:v>
                </c:pt>
                <c:pt idx="233">
                  <c:v>48.67</c:v>
                </c:pt>
                <c:pt idx="234">
                  <c:v>54.31</c:v>
                </c:pt>
                <c:pt idx="235">
                  <c:v>57.58</c:v>
                </c:pt>
                <c:pt idx="236">
                  <c:v>64.09</c:v>
                </c:pt>
                <c:pt idx="237">
                  <c:v>62.98</c:v>
                </c:pt>
                <c:pt idx="238">
                  <c:v>58.52</c:v>
                </c:pt>
                <c:pt idx="239">
                  <c:v>55.54</c:v>
                </c:pt>
                <c:pt idx="240">
                  <c:v>56.75</c:v>
                </c:pt>
                <c:pt idx="241">
                  <c:v>63.57</c:v>
                </c:pt>
                <c:pt idx="242">
                  <c:v>59.92</c:v>
                </c:pt>
                <c:pt idx="243">
                  <c:v>62.25</c:v>
                </c:pt>
                <c:pt idx="244">
                  <c:v>70.440000000000026</c:v>
                </c:pt>
                <c:pt idx="245">
                  <c:v>70.19</c:v>
                </c:pt>
                <c:pt idx="246">
                  <c:v>68.86</c:v>
                </c:pt>
                <c:pt idx="247">
                  <c:v>73.900000000000006</c:v>
                </c:pt>
                <c:pt idx="248">
                  <c:v>73.61</c:v>
                </c:pt>
                <c:pt idx="249">
                  <c:v>62.77</c:v>
                </c:pt>
                <c:pt idx="250">
                  <c:v>58.38</c:v>
                </c:pt>
                <c:pt idx="251">
                  <c:v>58.48</c:v>
                </c:pt>
                <c:pt idx="252">
                  <c:v>62.31</c:v>
                </c:pt>
                <c:pt idx="253">
                  <c:v>54.3</c:v>
                </c:pt>
                <c:pt idx="254">
                  <c:v>57.760000000000012</c:v>
                </c:pt>
                <c:pt idx="255">
                  <c:v>62.14</c:v>
                </c:pt>
                <c:pt idx="256">
                  <c:v>67.400000000000006</c:v>
                </c:pt>
                <c:pt idx="257">
                  <c:v>67.48</c:v>
                </c:pt>
                <c:pt idx="258">
                  <c:v>71.319999999999993</c:v>
                </c:pt>
                <c:pt idx="259">
                  <c:v>77.2</c:v>
                </c:pt>
                <c:pt idx="260">
                  <c:v>70.8</c:v>
                </c:pt>
                <c:pt idx="261">
                  <c:v>77.13</c:v>
                </c:pt>
                <c:pt idx="262">
                  <c:v>83.04</c:v>
                </c:pt>
                <c:pt idx="263">
                  <c:v>92.53</c:v>
                </c:pt>
                <c:pt idx="264">
                  <c:v>91.45</c:v>
                </c:pt>
                <c:pt idx="265">
                  <c:v>91.92</c:v>
                </c:pt>
                <c:pt idx="266">
                  <c:v>94.82</c:v>
                </c:pt>
                <c:pt idx="267">
                  <c:v>103.28</c:v>
                </c:pt>
                <c:pt idx="268">
                  <c:v>110.44000000000005</c:v>
                </c:pt>
                <c:pt idx="269">
                  <c:v>123.94000000000005</c:v>
                </c:pt>
                <c:pt idx="270">
                  <c:v>133.05000000000001</c:v>
                </c:pt>
                <c:pt idx="271">
                  <c:v>133.9</c:v>
                </c:pt>
                <c:pt idx="272">
                  <c:v>113.85</c:v>
                </c:pt>
                <c:pt idx="273">
                  <c:v>99.06</c:v>
                </c:pt>
                <c:pt idx="274">
                  <c:v>72.84</c:v>
                </c:pt>
                <c:pt idx="275">
                  <c:v>53.24</c:v>
                </c:pt>
                <c:pt idx="276">
                  <c:v>41.58</c:v>
                </c:pt>
                <c:pt idx="277">
                  <c:v>44.86</c:v>
                </c:pt>
                <c:pt idx="278">
                  <c:v>43.24</c:v>
                </c:pt>
                <c:pt idx="279">
                  <c:v>46.84</c:v>
                </c:pt>
                <c:pt idx="280">
                  <c:v>50.85</c:v>
                </c:pt>
                <c:pt idx="281">
                  <c:v>57.94</c:v>
                </c:pt>
                <c:pt idx="282">
                  <c:v>68.59</c:v>
                </c:pt>
                <c:pt idx="283">
                  <c:v>64.92</c:v>
                </c:pt>
                <c:pt idx="284">
                  <c:v>72.5</c:v>
                </c:pt>
                <c:pt idx="285">
                  <c:v>67.69</c:v>
                </c:pt>
                <c:pt idx="286">
                  <c:v>73.19</c:v>
                </c:pt>
                <c:pt idx="287">
                  <c:v>77.040000000000006</c:v>
                </c:pt>
                <c:pt idx="288">
                  <c:v>74.669999999999987</c:v>
                </c:pt>
                <c:pt idx="289">
                  <c:v>76.36999999999999</c:v>
                </c:pt>
                <c:pt idx="290">
                  <c:v>74.31</c:v>
                </c:pt>
                <c:pt idx="291">
                  <c:v>79.28</c:v>
                </c:pt>
                <c:pt idx="292">
                  <c:v>84.990000000000023</c:v>
                </c:pt>
                <c:pt idx="293">
                  <c:v>76.25</c:v>
                </c:pt>
                <c:pt idx="294">
                  <c:v>74.84</c:v>
                </c:pt>
                <c:pt idx="295">
                  <c:v>74.739999999999995</c:v>
                </c:pt>
                <c:pt idx="296">
                  <c:v>76.69</c:v>
                </c:pt>
                <c:pt idx="297">
                  <c:v>77.790000000000006</c:v>
                </c:pt>
                <c:pt idx="298">
                  <c:v>82.92</c:v>
                </c:pt>
                <c:pt idx="299">
                  <c:v>85.669999999999987</c:v>
                </c:pt>
              </c:numCache>
            </c:numRef>
          </c:val>
        </c:ser>
        <c:marker val="1"/>
        <c:axId val="56183808"/>
        <c:axId val="56267520"/>
      </c:lineChart>
      <c:dateAx>
        <c:axId val="56183808"/>
        <c:scaling>
          <c:orientation val="minMax"/>
        </c:scaling>
        <c:axPos val="b"/>
        <c:numFmt formatCode="mmm\-yy" sourceLinked="1"/>
        <c:tickLblPos val="nextTo"/>
        <c:crossAx val="56267520"/>
        <c:crosses val="autoZero"/>
        <c:auto val="1"/>
        <c:lblOffset val="100"/>
      </c:dateAx>
      <c:valAx>
        <c:axId val="56267520"/>
        <c:scaling>
          <c:orientation val="minMax"/>
        </c:scaling>
        <c:axPos val="l"/>
        <c:majorGridlines/>
        <c:numFmt formatCode="General" sourceLinked="1"/>
        <c:tickLblPos val="nextTo"/>
        <c:crossAx val="56183808"/>
        <c:crosses val="autoZero"/>
        <c:crossBetween val="between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title>
      <c:tx>
        <c:rich>
          <a:bodyPr/>
          <a:lstStyle/>
          <a:p>
            <a:pPr>
              <a:defRPr/>
            </a:pPr>
            <a:r>
              <a:rPr lang="en-US"/>
              <a:t>Petróleo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Hoja1!$AD$3</c:f>
              <c:strCache>
                <c:ptCount val="1"/>
                <c:pt idx="0">
                  <c:v>Valor</c:v>
                </c:pt>
              </c:strCache>
            </c:strRef>
          </c:tx>
          <c:cat>
            <c:numRef>
              <c:f>Hoja1!$AC$4:$AC$9</c:f>
              <c:numCache>
                <c:formatCode>mmm\-yy</c:formatCode>
                <c:ptCount val="6"/>
                <c:pt idx="0">
                  <c:v>40330</c:v>
                </c:pt>
                <c:pt idx="1">
                  <c:v>40360</c:v>
                </c:pt>
                <c:pt idx="2">
                  <c:v>40391</c:v>
                </c:pt>
                <c:pt idx="3">
                  <c:v>40422</c:v>
                </c:pt>
                <c:pt idx="4">
                  <c:v>40452</c:v>
                </c:pt>
                <c:pt idx="5">
                  <c:v>40483</c:v>
                </c:pt>
              </c:numCache>
            </c:numRef>
          </c:cat>
          <c:val>
            <c:numRef>
              <c:f>Hoja1!$AD$4:$AD$9</c:f>
              <c:numCache>
                <c:formatCode>General</c:formatCode>
                <c:ptCount val="6"/>
                <c:pt idx="0">
                  <c:v>74.84</c:v>
                </c:pt>
                <c:pt idx="1">
                  <c:v>74.739999999999995</c:v>
                </c:pt>
                <c:pt idx="2">
                  <c:v>76.69</c:v>
                </c:pt>
                <c:pt idx="3">
                  <c:v>77.790000000000006</c:v>
                </c:pt>
                <c:pt idx="4">
                  <c:v>82.92</c:v>
                </c:pt>
                <c:pt idx="5">
                  <c:v>85.669999999999987</c:v>
                </c:pt>
              </c:numCache>
            </c:numRef>
          </c:val>
        </c:ser>
        <c:marker val="1"/>
        <c:axId val="56291712"/>
        <c:axId val="56293248"/>
      </c:lineChart>
      <c:dateAx>
        <c:axId val="56291712"/>
        <c:scaling>
          <c:orientation val="minMax"/>
        </c:scaling>
        <c:axPos val="b"/>
        <c:numFmt formatCode="mmm\-yy" sourceLinked="1"/>
        <c:tickLblPos val="nextTo"/>
        <c:crossAx val="56293248"/>
        <c:crosses val="autoZero"/>
        <c:auto val="1"/>
        <c:lblOffset val="100"/>
      </c:dateAx>
      <c:valAx>
        <c:axId val="56293248"/>
        <c:scaling>
          <c:orientation val="minMax"/>
        </c:scaling>
        <c:axPos val="l"/>
        <c:majorGridlines/>
        <c:numFmt formatCode="General" sourceLinked="1"/>
        <c:tickLblPos val="nextTo"/>
        <c:crossAx val="56291712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tx>
        <c:rich>
          <a:bodyPr/>
          <a:lstStyle/>
          <a:p>
            <a:pPr>
              <a:defRPr/>
            </a:pPr>
            <a:r>
              <a:rPr lang="es-ES"/>
              <a:t>CARBON Valor</a:t>
            </a:r>
          </a:p>
        </c:rich>
      </c:tx>
      <c:layout>
        <c:manualLayout>
          <c:xMode val="edge"/>
          <c:yMode val="edge"/>
          <c:x val="0.33085411198600251"/>
          <c:y val="2.7777777777777842E-2"/>
        </c:manualLayout>
      </c:layout>
    </c:title>
    <c:plotArea>
      <c:layout/>
      <c:lineChart>
        <c:grouping val="standard"/>
        <c:ser>
          <c:idx val="0"/>
          <c:order val="0"/>
          <c:tx>
            <c:strRef>
              <c:f>Hoja1!$AG$1:$AG$2</c:f>
              <c:strCache>
                <c:ptCount val="1"/>
                <c:pt idx="0">
                  <c:v>AUSTRALIANO Valor</c:v>
                </c:pt>
              </c:strCache>
            </c:strRef>
          </c:tx>
          <c:cat>
            <c:numRef>
              <c:f>Hoja1!$AF$3:$AF$302</c:f>
              <c:numCache>
                <c:formatCode>mmm\-yy</c:formatCode>
                <c:ptCount val="300"/>
                <c:pt idx="0">
                  <c:v>31382</c:v>
                </c:pt>
                <c:pt idx="1">
                  <c:v>31413</c:v>
                </c:pt>
                <c:pt idx="2">
                  <c:v>31444</c:v>
                </c:pt>
                <c:pt idx="3">
                  <c:v>31472</c:v>
                </c:pt>
                <c:pt idx="4">
                  <c:v>31503</c:v>
                </c:pt>
                <c:pt idx="5">
                  <c:v>31533</c:v>
                </c:pt>
                <c:pt idx="6">
                  <c:v>31564</c:v>
                </c:pt>
                <c:pt idx="7">
                  <c:v>31594</c:v>
                </c:pt>
                <c:pt idx="8">
                  <c:v>31625</c:v>
                </c:pt>
                <c:pt idx="9">
                  <c:v>31656</c:v>
                </c:pt>
                <c:pt idx="10">
                  <c:v>31686</c:v>
                </c:pt>
                <c:pt idx="11">
                  <c:v>31717</c:v>
                </c:pt>
                <c:pt idx="12">
                  <c:v>31747</c:v>
                </c:pt>
                <c:pt idx="13">
                  <c:v>31778</c:v>
                </c:pt>
                <c:pt idx="14">
                  <c:v>31809</c:v>
                </c:pt>
                <c:pt idx="15">
                  <c:v>31837</c:v>
                </c:pt>
                <c:pt idx="16">
                  <c:v>31868</c:v>
                </c:pt>
                <c:pt idx="17">
                  <c:v>31898</c:v>
                </c:pt>
                <c:pt idx="18">
                  <c:v>31929</c:v>
                </c:pt>
                <c:pt idx="19">
                  <c:v>31959</c:v>
                </c:pt>
                <c:pt idx="20">
                  <c:v>31990</c:v>
                </c:pt>
                <c:pt idx="21">
                  <c:v>32021</c:v>
                </c:pt>
                <c:pt idx="22">
                  <c:v>32051</c:v>
                </c:pt>
                <c:pt idx="23">
                  <c:v>32082</c:v>
                </c:pt>
                <c:pt idx="24">
                  <c:v>32112</c:v>
                </c:pt>
                <c:pt idx="25">
                  <c:v>32143</c:v>
                </c:pt>
                <c:pt idx="26">
                  <c:v>32174</c:v>
                </c:pt>
                <c:pt idx="27">
                  <c:v>32203</c:v>
                </c:pt>
                <c:pt idx="28">
                  <c:v>32234</c:v>
                </c:pt>
                <c:pt idx="29">
                  <c:v>32264</c:v>
                </c:pt>
                <c:pt idx="30">
                  <c:v>32295</c:v>
                </c:pt>
                <c:pt idx="31">
                  <c:v>32325</c:v>
                </c:pt>
                <c:pt idx="32">
                  <c:v>32356</c:v>
                </c:pt>
                <c:pt idx="33">
                  <c:v>32387</c:v>
                </c:pt>
                <c:pt idx="34">
                  <c:v>32417</c:v>
                </c:pt>
                <c:pt idx="35">
                  <c:v>32448</c:v>
                </c:pt>
                <c:pt idx="36">
                  <c:v>32478</c:v>
                </c:pt>
                <c:pt idx="37">
                  <c:v>32509</c:v>
                </c:pt>
                <c:pt idx="38">
                  <c:v>32540</c:v>
                </c:pt>
                <c:pt idx="39">
                  <c:v>32568</c:v>
                </c:pt>
                <c:pt idx="40">
                  <c:v>32599</c:v>
                </c:pt>
                <c:pt idx="41">
                  <c:v>32629</c:v>
                </c:pt>
                <c:pt idx="42">
                  <c:v>32660</c:v>
                </c:pt>
                <c:pt idx="43">
                  <c:v>32690</c:v>
                </c:pt>
                <c:pt idx="44">
                  <c:v>32721</c:v>
                </c:pt>
                <c:pt idx="45">
                  <c:v>32752</c:v>
                </c:pt>
                <c:pt idx="46">
                  <c:v>32782</c:v>
                </c:pt>
                <c:pt idx="47">
                  <c:v>32813</c:v>
                </c:pt>
                <c:pt idx="48">
                  <c:v>32843</c:v>
                </c:pt>
                <c:pt idx="49">
                  <c:v>32874</c:v>
                </c:pt>
                <c:pt idx="50">
                  <c:v>32905</c:v>
                </c:pt>
                <c:pt idx="51">
                  <c:v>32933</c:v>
                </c:pt>
                <c:pt idx="52">
                  <c:v>32964</c:v>
                </c:pt>
                <c:pt idx="53">
                  <c:v>32994</c:v>
                </c:pt>
                <c:pt idx="54">
                  <c:v>33025</c:v>
                </c:pt>
                <c:pt idx="55">
                  <c:v>33055</c:v>
                </c:pt>
                <c:pt idx="56">
                  <c:v>33086</c:v>
                </c:pt>
                <c:pt idx="57">
                  <c:v>33117</c:v>
                </c:pt>
                <c:pt idx="58">
                  <c:v>33147</c:v>
                </c:pt>
                <c:pt idx="59">
                  <c:v>33178</c:v>
                </c:pt>
                <c:pt idx="60">
                  <c:v>33208</c:v>
                </c:pt>
                <c:pt idx="61">
                  <c:v>33239</c:v>
                </c:pt>
                <c:pt idx="62">
                  <c:v>33270</c:v>
                </c:pt>
                <c:pt idx="63">
                  <c:v>33298</c:v>
                </c:pt>
                <c:pt idx="64">
                  <c:v>33329</c:v>
                </c:pt>
                <c:pt idx="65">
                  <c:v>33359</c:v>
                </c:pt>
                <c:pt idx="66">
                  <c:v>33390</c:v>
                </c:pt>
                <c:pt idx="67">
                  <c:v>33420</c:v>
                </c:pt>
                <c:pt idx="68">
                  <c:v>33451</c:v>
                </c:pt>
                <c:pt idx="69">
                  <c:v>33482</c:v>
                </c:pt>
                <c:pt idx="70">
                  <c:v>33512</c:v>
                </c:pt>
                <c:pt idx="71">
                  <c:v>33543</c:v>
                </c:pt>
                <c:pt idx="72">
                  <c:v>33573</c:v>
                </c:pt>
                <c:pt idx="73">
                  <c:v>33604</c:v>
                </c:pt>
                <c:pt idx="74">
                  <c:v>33635</c:v>
                </c:pt>
                <c:pt idx="75">
                  <c:v>33664</c:v>
                </c:pt>
                <c:pt idx="76">
                  <c:v>33695</c:v>
                </c:pt>
                <c:pt idx="77">
                  <c:v>33725</c:v>
                </c:pt>
                <c:pt idx="78">
                  <c:v>33756</c:v>
                </c:pt>
                <c:pt idx="79">
                  <c:v>33786</c:v>
                </c:pt>
                <c:pt idx="80">
                  <c:v>33817</c:v>
                </c:pt>
                <c:pt idx="81">
                  <c:v>33848</c:v>
                </c:pt>
                <c:pt idx="82">
                  <c:v>33878</c:v>
                </c:pt>
                <c:pt idx="83">
                  <c:v>33909</c:v>
                </c:pt>
                <c:pt idx="84">
                  <c:v>33939</c:v>
                </c:pt>
                <c:pt idx="85">
                  <c:v>33970</c:v>
                </c:pt>
                <c:pt idx="86">
                  <c:v>34001</c:v>
                </c:pt>
                <c:pt idx="87">
                  <c:v>34029</c:v>
                </c:pt>
                <c:pt idx="88">
                  <c:v>34060</c:v>
                </c:pt>
                <c:pt idx="89">
                  <c:v>34090</c:v>
                </c:pt>
                <c:pt idx="90">
                  <c:v>34121</c:v>
                </c:pt>
                <c:pt idx="91">
                  <c:v>34151</c:v>
                </c:pt>
                <c:pt idx="92">
                  <c:v>34182</c:v>
                </c:pt>
                <c:pt idx="93">
                  <c:v>34213</c:v>
                </c:pt>
                <c:pt idx="94">
                  <c:v>34243</c:v>
                </c:pt>
                <c:pt idx="95">
                  <c:v>34274</c:v>
                </c:pt>
                <c:pt idx="96">
                  <c:v>34304</c:v>
                </c:pt>
                <c:pt idx="97">
                  <c:v>34335</c:v>
                </c:pt>
                <c:pt idx="98">
                  <c:v>34366</c:v>
                </c:pt>
                <c:pt idx="99">
                  <c:v>34394</c:v>
                </c:pt>
                <c:pt idx="100">
                  <c:v>34425</c:v>
                </c:pt>
                <c:pt idx="101">
                  <c:v>34455</c:v>
                </c:pt>
                <c:pt idx="102">
                  <c:v>34486</c:v>
                </c:pt>
                <c:pt idx="103">
                  <c:v>34516</c:v>
                </c:pt>
                <c:pt idx="104">
                  <c:v>34547</c:v>
                </c:pt>
                <c:pt idx="105">
                  <c:v>34578</c:v>
                </c:pt>
                <c:pt idx="106">
                  <c:v>34608</c:v>
                </c:pt>
                <c:pt idx="107">
                  <c:v>34639</c:v>
                </c:pt>
                <c:pt idx="108">
                  <c:v>34669</c:v>
                </c:pt>
                <c:pt idx="109">
                  <c:v>34700</c:v>
                </c:pt>
                <c:pt idx="110">
                  <c:v>34731</c:v>
                </c:pt>
                <c:pt idx="111">
                  <c:v>34759</c:v>
                </c:pt>
                <c:pt idx="112">
                  <c:v>34790</c:v>
                </c:pt>
                <c:pt idx="113">
                  <c:v>34820</c:v>
                </c:pt>
                <c:pt idx="114">
                  <c:v>34851</c:v>
                </c:pt>
                <c:pt idx="115">
                  <c:v>34881</c:v>
                </c:pt>
                <c:pt idx="116">
                  <c:v>34912</c:v>
                </c:pt>
                <c:pt idx="117">
                  <c:v>34943</c:v>
                </c:pt>
                <c:pt idx="118">
                  <c:v>34973</c:v>
                </c:pt>
                <c:pt idx="119">
                  <c:v>35004</c:v>
                </c:pt>
                <c:pt idx="120">
                  <c:v>35034</c:v>
                </c:pt>
                <c:pt idx="121">
                  <c:v>35065</c:v>
                </c:pt>
                <c:pt idx="122">
                  <c:v>35096</c:v>
                </c:pt>
                <c:pt idx="123">
                  <c:v>35125</c:v>
                </c:pt>
                <c:pt idx="124">
                  <c:v>35156</c:v>
                </c:pt>
                <c:pt idx="125">
                  <c:v>35186</c:v>
                </c:pt>
                <c:pt idx="126">
                  <c:v>35217</c:v>
                </c:pt>
                <c:pt idx="127">
                  <c:v>35247</c:v>
                </c:pt>
                <c:pt idx="128">
                  <c:v>35278</c:v>
                </c:pt>
                <c:pt idx="129">
                  <c:v>35309</c:v>
                </c:pt>
                <c:pt idx="130">
                  <c:v>35339</c:v>
                </c:pt>
                <c:pt idx="131">
                  <c:v>35370</c:v>
                </c:pt>
                <c:pt idx="132">
                  <c:v>35400</c:v>
                </c:pt>
                <c:pt idx="133">
                  <c:v>35431</c:v>
                </c:pt>
                <c:pt idx="134">
                  <c:v>35462</c:v>
                </c:pt>
                <c:pt idx="135">
                  <c:v>35490</c:v>
                </c:pt>
                <c:pt idx="136">
                  <c:v>35521</c:v>
                </c:pt>
                <c:pt idx="137">
                  <c:v>35551</c:v>
                </c:pt>
                <c:pt idx="138">
                  <c:v>35582</c:v>
                </c:pt>
                <c:pt idx="139">
                  <c:v>35612</c:v>
                </c:pt>
                <c:pt idx="140">
                  <c:v>35643</c:v>
                </c:pt>
                <c:pt idx="141">
                  <c:v>35674</c:v>
                </c:pt>
                <c:pt idx="142">
                  <c:v>35704</c:v>
                </c:pt>
                <c:pt idx="143">
                  <c:v>35735</c:v>
                </c:pt>
                <c:pt idx="144">
                  <c:v>35765</c:v>
                </c:pt>
                <c:pt idx="145">
                  <c:v>35796</c:v>
                </c:pt>
                <c:pt idx="146">
                  <c:v>35827</c:v>
                </c:pt>
                <c:pt idx="147">
                  <c:v>35855</c:v>
                </c:pt>
                <c:pt idx="148">
                  <c:v>35886</c:v>
                </c:pt>
                <c:pt idx="149">
                  <c:v>35916</c:v>
                </c:pt>
                <c:pt idx="150">
                  <c:v>35947</c:v>
                </c:pt>
                <c:pt idx="151">
                  <c:v>35977</c:v>
                </c:pt>
                <c:pt idx="152">
                  <c:v>36008</c:v>
                </c:pt>
                <c:pt idx="153">
                  <c:v>36039</c:v>
                </c:pt>
                <c:pt idx="154">
                  <c:v>36069</c:v>
                </c:pt>
                <c:pt idx="155">
                  <c:v>36100</c:v>
                </c:pt>
                <c:pt idx="156">
                  <c:v>36130</c:v>
                </c:pt>
                <c:pt idx="157">
                  <c:v>36161</c:v>
                </c:pt>
                <c:pt idx="158">
                  <c:v>36192</c:v>
                </c:pt>
                <c:pt idx="159">
                  <c:v>36220</c:v>
                </c:pt>
                <c:pt idx="160">
                  <c:v>36251</c:v>
                </c:pt>
                <c:pt idx="161">
                  <c:v>36281</c:v>
                </c:pt>
                <c:pt idx="162">
                  <c:v>36312</c:v>
                </c:pt>
                <c:pt idx="163">
                  <c:v>36342</c:v>
                </c:pt>
                <c:pt idx="164">
                  <c:v>36373</c:v>
                </c:pt>
                <c:pt idx="165">
                  <c:v>36404</c:v>
                </c:pt>
                <c:pt idx="166">
                  <c:v>36434</c:v>
                </c:pt>
                <c:pt idx="167">
                  <c:v>36465</c:v>
                </c:pt>
                <c:pt idx="168">
                  <c:v>36495</c:v>
                </c:pt>
                <c:pt idx="169">
                  <c:v>36526</c:v>
                </c:pt>
                <c:pt idx="170">
                  <c:v>36557</c:v>
                </c:pt>
                <c:pt idx="171">
                  <c:v>36586</c:v>
                </c:pt>
                <c:pt idx="172">
                  <c:v>36617</c:v>
                </c:pt>
                <c:pt idx="173">
                  <c:v>36647</c:v>
                </c:pt>
                <c:pt idx="174">
                  <c:v>36678</c:v>
                </c:pt>
                <c:pt idx="175">
                  <c:v>36708</c:v>
                </c:pt>
                <c:pt idx="176">
                  <c:v>36739</c:v>
                </c:pt>
                <c:pt idx="177">
                  <c:v>36770</c:v>
                </c:pt>
                <c:pt idx="178">
                  <c:v>36800</c:v>
                </c:pt>
                <c:pt idx="179">
                  <c:v>36831</c:v>
                </c:pt>
                <c:pt idx="180">
                  <c:v>36861</c:v>
                </c:pt>
                <c:pt idx="181">
                  <c:v>36892</c:v>
                </c:pt>
                <c:pt idx="182">
                  <c:v>36923</c:v>
                </c:pt>
                <c:pt idx="183">
                  <c:v>36951</c:v>
                </c:pt>
                <c:pt idx="184">
                  <c:v>36982</c:v>
                </c:pt>
                <c:pt idx="185">
                  <c:v>37012</c:v>
                </c:pt>
                <c:pt idx="186">
                  <c:v>37043</c:v>
                </c:pt>
                <c:pt idx="187">
                  <c:v>37073</c:v>
                </c:pt>
                <c:pt idx="188">
                  <c:v>37104</c:v>
                </c:pt>
                <c:pt idx="189">
                  <c:v>37135</c:v>
                </c:pt>
                <c:pt idx="190">
                  <c:v>37165</c:v>
                </c:pt>
                <c:pt idx="191">
                  <c:v>37196</c:v>
                </c:pt>
                <c:pt idx="192">
                  <c:v>37226</c:v>
                </c:pt>
                <c:pt idx="193">
                  <c:v>37257</c:v>
                </c:pt>
                <c:pt idx="194">
                  <c:v>37288</c:v>
                </c:pt>
                <c:pt idx="195">
                  <c:v>37316</c:v>
                </c:pt>
                <c:pt idx="196">
                  <c:v>37347</c:v>
                </c:pt>
                <c:pt idx="197">
                  <c:v>37377</c:v>
                </c:pt>
                <c:pt idx="198">
                  <c:v>37408</c:v>
                </c:pt>
                <c:pt idx="199">
                  <c:v>37438</c:v>
                </c:pt>
                <c:pt idx="200">
                  <c:v>37469</c:v>
                </c:pt>
                <c:pt idx="201">
                  <c:v>37500</c:v>
                </c:pt>
                <c:pt idx="202">
                  <c:v>37530</c:v>
                </c:pt>
                <c:pt idx="203">
                  <c:v>37561</c:v>
                </c:pt>
                <c:pt idx="204">
                  <c:v>37591</c:v>
                </c:pt>
                <c:pt idx="205">
                  <c:v>37622</c:v>
                </c:pt>
                <c:pt idx="206">
                  <c:v>37653</c:v>
                </c:pt>
                <c:pt idx="207">
                  <c:v>37681</c:v>
                </c:pt>
                <c:pt idx="208">
                  <c:v>37712</c:v>
                </c:pt>
                <c:pt idx="209">
                  <c:v>37742</c:v>
                </c:pt>
                <c:pt idx="210">
                  <c:v>37773</c:v>
                </c:pt>
                <c:pt idx="211">
                  <c:v>37803</c:v>
                </c:pt>
                <c:pt idx="212">
                  <c:v>37834</c:v>
                </c:pt>
                <c:pt idx="213">
                  <c:v>37865</c:v>
                </c:pt>
                <c:pt idx="214">
                  <c:v>37895</c:v>
                </c:pt>
                <c:pt idx="215">
                  <c:v>37926</c:v>
                </c:pt>
                <c:pt idx="216">
                  <c:v>37956</c:v>
                </c:pt>
                <c:pt idx="217">
                  <c:v>37987</c:v>
                </c:pt>
                <c:pt idx="218">
                  <c:v>38018</c:v>
                </c:pt>
                <c:pt idx="219">
                  <c:v>38047</c:v>
                </c:pt>
                <c:pt idx="220">
                  <c:v>38078</c:v>
                </c:pt>
                <c:pt idx="221">
                  <c:v>38108</c:v>
                </c:pt>
                <c:pt idx="222">
                  <c:v>38139</c:v>
                </c:pt>
                <c:pt idx="223">
                  <c:v>38169</c:v>
                </c:pt>
                <c:pt idx="224">
                  <c:v>38200</c:v>
                </c:pt>
                <c:pt idx="225">
                  <c:v>38231</c:v>
                </c:pt>
                <c:pt idx="226">
                  <c:v>38261</c:v>
                </c:pt>
                <c:pt idx="227">
                  <c:v>38292</c:v>
                </c:pt>
                <c:pt idx="228">
                  <c:v>38322</c:v>
                </c:pt>
                <c:pt idx="229">
                  <c:v>38353</c:v>
                </c:pt>
                <c:pt idx="230">
                  <c:v>38384</c:v>
                </c:pt>
                <c:pt idx="231">
                  <c:v>38412</c:v>
                </c:pt>
                <c:pt idx="232">
                  <c:v>38443</c:v>
                </c:pt>
                <c:pt idx="233">
                  <c:v>38473</c:v>
                </c:pt>
                <c:pt idx="234">
                  <c:v>38504</c:v>
                </c:pt>
                <c:pt idx="235">
                  <c:v>38534</c:v>
                </c:pt>
                <c:pt idx="236">
                  <c:v>38565</c:v>
                </c:pt>
                <c:pt idx="237">
                  <c:v>38596</c:v>
                </c:pt>
                <c:pt idx="238">
                  <c:v>38626</c:v>
                </c:pt>
                <c:pt idx="239">
                  <c:v>38657</c:v>
                </c:pt>
                <c:pt idx="240">
                  <c:v>38687</c:v>
                </c:pt>
                <c:pt idx="241">
                  <c:v>38718</c:v>
                </c:pt>
                <c:pt idx="242">
                  <c:v>38749</c:v>
                </c:pt>
                <c:pt idx="243">
                  <c:v>38777</c:v>
                </c:pt>
                <c:pt idx="244">
                  <c:v>38808</c:v>
                </c:pt>
                <c:pt idx="245">
                  <c:v>38838</c:v>
                </c:pt>
                <c:pt idx="246">
                  <c:v>38869</c:v>
                </c:pt>
                <c:pt idx="247">
                  <c:v>38899</c:v>
                </c:pt>
                <c:pt idx="248">
                  <c:v>38930</c:v>
                </c:pt>
                <c:pt idx="249">
                  <c:v>38961</c:v>
                </c:pt>
                <c:pt idx="250">
                  <c:v>38991</c:v>
                </c:pt>
                <c:pt idx="251">
                  <c:v>39022</c:v>
                </c:pt>
                <c:pt idx="252">
                  <c:v>39052</c:v>
                </c:pt>
                <c:pt idx="253">
                  <c:v>39083</c:v>
                </c:pt>
                <c:pt idx="254">
                  <c:v>39114</c:v>
                </c:pt>
                <c:pt idx="255">
                  <c:v>39142</c:v>
                </c:pt>
                <c:pt idx="256">
                  <c:v>39173</c:v>
                </c:pt>
                <c:pt idx="257">
                  <c:v>39203</c:v>
                </c:pt>
                <c:pt idx="258">
                  <c:v>39234</c:v>
                </c:pt>
                <c:pt idx="259">
                  <c:v>39264</c:v>
                </c:pt>
                <c:pt idx="260">
                  <c:v>39295</c:v>
                </c:pt>
                <c:pt idx="261">
                  <c:v>39326</c:v>
                </c:pt>
                <c:pt idx="262">
                  <c:v>39356</c:v>
                </c:pt>
                <c:pt idx="263">
                  <c:v>39387</c:v>
                </c:pt>
                <c:pt idx="264">
                  <c:v>39417</c:v>
                </c:pt>
                <c:pt idx="265">
                  <c:v>39448</c:v>
                </c:pt>
                <c:pt idx="266">
                  <c:v>39479</c:v>
                </c:pt>
                <c:pt idx="267">
                  <c:v>39508</c:v>
                </c:pt>
                <c:pt idx="268">
                  <c:v>39539</c:v>
                </c:pt>
                <c:pt idx="269">
                  <c:v>39569</c:v>
                </c:pt>
                <c:pt idx="270">
                  <c:v>39600</c:v>
                </c:pt>
                <c:pt idx="271">
                  <c:v>39630</c:v>
                </c:pt>
                <c:pt idx="272">
                  <c:v>39661</c:v>
                </c:pt>
                <c:pt idx="273">
                  <c:v>39692</c:v>
                </c:pt>
                <c:pt idx="274">
                  <c:v>39722</c:v>
                </c:pt>
                <c:pt idx="275">
                  <c:v>39753</c:v>
                </c:pt>
                <c:pt idx="276">
                  <c:v>39783</c:v>
                </c:pt>
                <c:pt idx="277">
                  <c:v>39814</c:v>
                </c:pt>
                <c:pt idx="278">
                  <c:v>39845</c:v>
                </c:pt>
                <c:pt idx="279">
                  <c:v>39873</c:v>
                </c:pt>
                <c:pt idx="280">
                  <c:v>39904</c:v>
                </c:pt>
                <c:pt idx="281">
                  <c:v>39934</c:v>
                </c:pt>
                <c:pt idx="282">
                  <c:v>39965</c:v>
                </c:pt>
                <c:pt idx="283">
                  <c:v>39995</c:v>
                </c:pt>
                <c:pt idx="284">
                  <c:v>40026</c:v>
                </c:pt>
                <c:pt idx="285">
                  <c:v>40057</c:v>
                </c:pt>
                <c:pt idx="286">
                  <c:v>40087</c:v>
                </c:pt>
                <c:pt idx="287">
                  <c:v>40118</c:v>
                </c:pt>
                <c:pt idx="288">
                  <c:v>40148</c:v>
                </c:pt>
                <c:pt idx="289">
                  <c:v>40179</c:v>
                </c:pt>
                <c:pt idx="290">
                  <c:v>40210</c:v>
                </c:pt>
                <c:pt idx="291">
                  <c:v>40238</c:v>
                </c:pt>
                <c:pt idx="292">
                  <c:v>40269</c:v>
                </c:pt>
                <c:pt idx="293">
                  <c:v>40299</c:v>
                </c:pt>
                <c:pt idx="294">
                  <c:v>40330</c:v>
                </c:pt>
                <c:pt idx="295">
                  <c:v>40360</c:v>
                </c:pt>
                <c:pt idx="296">
                  <c:v>40391</c:v>
                </c:pt>
                <c:pt idx="297">
                  <c:v>40422</c:v>
                </c:pt>
                <c:pt idx="298">
                  <c:v>40452</c:v>
                </c:pt>
                <c:pt idx="299">
                  <c:v>40483</c:v>
                </c:pt>
              </c:numCache>
            </c:numRef>
          </c:cat>
          <c:val>
            <c:numRef>
              <c:f>Hoja1!$AG$3:$AG$302</c:f>
              <c:numCache>
                <c:formatCode>General</c:formatCode>
                <c:ptCount val="300"/>
                <c:pt idx="0">
                  <c:v>33.75</c:v>
                </c:pt>
                <c:pt idx="1">
                  <c:v>33.75</c:v>
                </c:pt>
                <c:pt idx="2">
                  <c:v>33.75</c:v>
                </c:pt>
                <c:pt idx="3">
                  <c:v>30.75</c:v>
                </c:pt>
                <c:pt idx="4">
                  <c:v>30.75</c:v>
                </c:pt>
                <c:pt idx="5">
                  <c:v>30.75</c:v>
                </c:pt>
                <c:pt idx="6">
                  <c:v>30.75</c:v>
                </c:pt>
                <c:pt idx="7">
                  <c:v>30.75</c:v>
                </c:pt>
                <c:pt idx="8">
                  <c:v>30.75</c:v>
                </c:pt>
                <c:pt idx="9">
                  <c:v>30.75</c:v>
                </c:pt>
                <c:pt idx="10">
                  <c:v>30.75</c:v>
                </c:pt>
                <c:pt idx="11">
                  <c:v>30.75</c:v>
                </c:pt>
                <c:pt idx="12">
                  <c:v>29.25</c:v>
                </c:pt>
                <c:pt idx="13">
                  <c:v>29.25</c:v>
                </c:pt>
                <c:pt idx="14">
                  <c:v>29.25</c:v>
                </c:pt>
                <c:pt idx="15">
                  <c:v>29.25</c:v>
                </c:pt>
                <c:pt idx="16">
                  <c:v>24.75</c:v>
                </c:pt>
                <c:pt idx="17">
                  <c:v>24.75</c:v>
                </c:pt>
                <c:pt idx="18">
                  <c:v>24.75</c:v>
                </c:pt>
                <c:pt idx="19">
                  <c:v>27</c:v>
                </c:pt>
                <c:pt idx="20">
                  <c:v>27</c:v>
                </c:pt>
                <c:pt idx="21">
                  <c:v>27</c:v>
                </c:pt>
                <c:pt idx="22">
                  <c:v>27</c:v>
                </c:pt>
                <c:pt idx="23">
                  <c:v>29</c:v>
                </c:pt>
                <c:pt idx="24">
                  <c:v>31</c:v>
                </c:pt>
                <c:pt idx="25">
                  <c:v>31</c:v>
                </c:pt>
                <c:pt idx="26">
                  <c:v>31</c:v>
                </c:pt>
                <c:pt idx="27">
                  <c:v>33</c:v>
                </c:pt>
                <c:pt idx="28">
                  <c:v>33</c:v>
                </c:pt>
                <c:pt idx="29">
                  <c:v>33</c:v>
                </c:pt>
                <c:pt idx="30">
                  <c:v>36</c:v>
                </c:pt>
                <c:pt idx="31">
                  <c:v>36</c:v>
                </c:pt>
                <c:pt idx="32">
                  <c:v>36</c:v>
                </c:pt>
                <c:pt idx="33">
                  <c:v>37</c:v>
                </c:pt>
                <c:pt idx="34">
                  <c:v>37</c:v>
                </c:pt>
                <c:pt idx="35">
                  <c:v>37.5</c:v>
                </c:pt>
                <c:pt idx="36">
                  <c:v>38</c:v>
                </c:pt>
                <c:pt idx="37">
                  <c:v>38</c:v>
                </c:pt>
                <c:pt idx="38">
                  <c:v>38</c:v>
                </c:pt>
                <c:pt idx="39">
                  <c:v>38</c:v>
                </c:pt>
                <c:pt idx="40">
                  <c:v>38</c:v>
                </c:pt>
                <c:pt idx="41">
                  <c:v>38</c:v>
                </c:pt>
                <c:pt idx="42">
                  <c:v>38</c:v>
                </c:pt>
                <c:pt idx="43">
                  <c:v>38</c:v>
                </c:pt>
                <c:pt idx="44">
                  <c:v>38</c:v>
                </c:pt>
                <c:pt idx="45">
                  <c:v>38</c:v>
                </c:pt>
                <c:pt idx="46">
                  <c:v>38</c:v>
                </c:pt>
                <c:pt idx="47">
                  <c:v>38</c:v>
                </c:pt>
                <c:pt idx="48">
                  <c:v>38</c:v>
                </c:pt>
                <c:pt idx="49">
                  <c:v>38</c:v>
                </c:pt>
                <c:pt idx="50">
                  <c:v>38</c:v>
                </c:pt>
                <c:pt idx="51">
                  <c:v>38</c:v>
                </c:pt>
                <c:pt idx="52">
                  <c:v>38</c:v>
                </c:pt>
                <c:pt idx="53">
                  <c:v>40.5</c:v>
                </c:pt>
                <c:pt idx="54">
                  <c:v>40.5</c:v>
                </c:pt>
                <c:pt idx="55">
                  <c:v>40.5</c:v>
                </c:pt>
                <c:pt idx="56">
                  <c:v>40.5</c:v>
                </c:pt>
                <c:pt idx="57">
                  <c:v>40.5</c:v>
                </c:pt>
                <c:pt idx="58">
                  <c:v>40.5</c:v>
                </c:pt>
                <c:pt idx="59">
                  <c:v>40.5</c:v>
                </c:pt>
                <c:pt idx="60">
                  <c:v>40.5</c:v>
                </c:pt>
                <c:pt idx="61">
                  <c:v>40.5</c:v>
                </c:pt>
                <c:pt idx="62">
                  <c:v>40.5</c:v>
                </c:pt>
                <c:pt idx="63">
                  <c:v>39.5</c:v>
                </c:pt>
                <c:pt idx="64">
                  <c:v>39.5</c:v>
                </c:pt>
                <c:pt idx="65">
                  <c:v>39.5</c:v>
                </c:pt>
                <c:pt idx="66">
                  <c:v>39.5</c:v>
                </c:pt>
                <c:pt idx="67">
                  <c:v>39.5</c:v>
                </c:pt>
                <c:pt idx="68">
                  <c:v>39.5</c:v>
                </c:pt>
                <c:pt idx="69">
                  <c:v>39.5</c:v>
                </c:pt>
                <c:pt idx="70">
                  <c:v>39.5</c:v>
                </c:pt>
                <c:pt idx="71">
                  <c:v>39.5</c:v>
                </c:pt>
                <c:pt idx="72">
                  <c:v>39.5</c:v>
                </c:pt>
                <c:pt idx="73">
                  <c:v>39.5</c:v>
                </c:pt>
                <c:pt idx="74">
                  <c:v>39.5</c:v>
                </c:pt>
                <c:pt idx="75">
                  <c:v>39.5</c:v>
                </c:pt>
                <c:pt idx="76">
                  <c:v>39.5</c:v>
                </c:pt>
                <c:pt idx="77">
                  <c:v>39.5</c:v>
                </c:pt>
                <c:pt idx="78">
                  <c:v>39.5</c:v>
                </c:pt>
                <c:pt idx="79">
                  <c:v>39.5</c:v>
                </c:pt>
                <c:pt idx="80">
                  <c:v>39.5</c:v>
                </c:pt>
                <c:pt idx="81">
                  <c:v>39.5</c:v>
                </c:pt>
                <c:pt idx="82">
                  <c:v>37.25</c:v>
                </c:pt>
                <c:pt idx="83">
                  <c:v>35</c:v>
                </c:pt>
                <c:pt idx="84">
                  <c:v>35</c:v>
                </c:pt>
                <c:pt idx="85">
                  <c:v>35</c:v>
                </c:pt>
                <c:pt idx="86">
                  <c:v>31</c:v>
                </c:pt>
                <c:pt idx="87">
                  <c:v>31</c:v>
                </c:pt>
                <c:pt idx="88">
                  <c:v>31</c:v>
                </c:pt>
                <c:pt idx="89">
                  <c:v>31</c:v>
                </c:pt>
                <c:pt idx="90">
                  <c:v>31</c:v>
                </c:pt>
                <c:pt idx="91">
                  <c:v>31</c:v>
                </c:pt>
                <c:pt idx="92">
                  <c:v>31</c:v>
                </c:pt>
                <c:pt idx="93">
                  <c:v>31</c:v>
                </c:pt>
                <c:pt idx="94">
                  <c:v>31</c:v>
                </c:pt>
                <c:pt idx="95">
                  <c:v>31</c:v>
                </c:pt>
                <c:pt idx="96">
                  <c:v>31</c:v>
                </c:pt>
                <c:pt idx="97">
                  <c:v>31</c:v>
                </c:pt>
                <c:pt idx="98">
                  <c:v>31</c:v>
                </c:pt>
                <c:pt idx="99">
                  <c:v>29.5</c:v>
                </c:pt>
                <c:pt idx="100">
                  <c:v>29.5</c:v>
                </c:pt>
                <c:pt idx="101">
                  <c:v>31.4</c:v>
                </c:pt>
                <c:pt idx="102">
                  <c:v>33.6</c:v>
                </c:pt>
                <c:pt idx="103">
                  <c:v>33.1</c:v>
                </c:pt>
                <c:pt idx="104">
                  <c:v>33.1</c:v>
                </c:pt>
                <c:pt idx="105">
                  <c:v>33.1</c:v>
                </c:pt>
                <c:pt idx="106">
                  <c:v>33.1</c:v>
                </c:pt>
                <c:pt idx="107">
                  <c:v>33.1</c:v>
                </c:pt>
                <c:pt idx="108">
                  <c:v>36.1</c:v>
                </c:pt>
                <c:pt idx="109">
                  <c:v>37.1</c:v>
                </c:pt>
                <c:pt idx="110">
                  <c:v>37.6</c:v>
                </c:pt>
                <c:pt idx="111">
                  <c:v>38.35</c:v>
                </c:pt>
                <c:pt idx="112">
                  <c:v>37.1</c:v>
                </c:pt>
                <c:pt idx="113">
                  <c:v>38.770000000000003</c:v>
                </c:pt>
                <c:pt idx="114">
                  <c:v>40.770000000000003</c:v>
                </c:pt>
                <c:pt idx="115">
                  <c:v>41.05</c:v>
                </c:pt>
                <c:pt idx="116">
                  <c:v>40.880000000000003</c:v>
                </c:pt>
                <c:pt idx="117">
                  <c:v>40.93</c:v>
                </c:pt>
                <c:pt idx="118">
                  <c:v>40.97</c:v>
                </c:pt>
                <c:pt idx="119">
                  <c:v>39.590000000000003</c:v>
                </c:pt>
                <c:pt idx="120">
                  <c:v>39.35</c:v>
                </c:pt>
                <c:pt idx="121">
                  <c:v>39.370000000000005</c:v>
                </c:pt>
                <c:pt idx="122">
                  <c:v>39.28</c:v>
                </c:pt>
                <c:pt idx="123">
                  <c:v>39.01</c:v>
                </c:pt>
                <c:pt idx="124">
                  <c:v>39.33</c:v>
                </c:pt>
                <c:pt idx="125">
                  <c:v>38.200000000000003</c:v>
                </c:pt>
                <c:pt idx="126">
                  <c:v>38.200000000000003</c:v>
                </c:pt>
                <c:pt idx="127">
                  <c:v>38.4</c:v>
                </c:pt>
                <c:pt idx="128">
                  <c:v>38.35</c:v>
                </c:pt>
                <c:pt idx="129">
                  <c:v>38.1</c:v>
                </c:pt>
                <c:pt idx="130">
                  <c:v>37.6</c:v>
                </c:pt>
                <c:pt idx="131">
                  <c:v>35.700000000000003</c:v>
                </c:pt>
                <c:pt idx="132">
                  <c:v>35.35</c:v>
                </c:pt>
                <c:pt idx="133">
                  <c:v>35.230000000000011</c:v>
                </c:pt>
                <c:pt idx="134">
                  <c:v>34.6</c:v>
                </c:pt>
                <c:pt idx="135">
                  <c:v>34.5</c:v>
                </c:pt>
                <c:pt idx="136">
                  <c:v>35.4</c:v>
                </c:pt>
                <c:pt idx="137">
                  <c:v>35.730000000000011</c:v>
                </c:pt>
                <c:pt idx="138">
                  <c:v>34.5</c:v>
                </c:pt>
                <c:pt idx="139">
                  <c:v>35</c:v>
                </c:pt>
                <c:pt idx="140">
                  <c:v>36.93</c:v>
                </c:pt>
                <c:pt idx="141">
                  <c:v>37.15</c:v>
                </c:pt>
                <c:pt idx="142">
                  <c:v>37.15</c:v>
                </c:pt>
                <c:pt idx="143">
                  <c:v>33.6</c:v>
                </c:pt>
                <c:pt idx="144">
                  <c:v>31.4</c:v>
                </c:pt>
                <c:pt idx="145">
                  <c:v>31.4</c:v>
                </c:pt>
                <c:pt idx="146">
                  <c:v>33.44</c:v>
                </c:pt>
                <c:pt idx="147">
                  <c:v>31.88</c:v>
                </c:pt>
                <c:pt idx="148">
                  <c:v>31.18</c:v>
                </c:pt>
                <c:pt idx="149">
                  <c:v>30.279999999999987</c:v>
                </c:pt>
                <c:pt idx="150">
                  <c:v>30</c:v>
                </c:pt>
                <c:pt idx="151">
                  <c:v>30</c:v>
                </c:pt>
                <c:pt idx="152">
                  <c:v>26.2</c:v>
                </c:pt>
                <c:pt idx="153">
                  <c:v>27.09</c:v>
                </c:pt>
                <c:pt idx="154">
                  <c:v>27.1</c:v>
                </c:pt>
                <c:pt idx="155">
                  <c:v>26.1</c:v>
                </c:pt>
                <c:pt idx="156">
                  <c:v>26.1</c:v>
                </c:pt>
                <c:pt idx="157">
                  <c:v>26.1</c:v>
                </c:pt>
                <c:pt idx="158">
                  <c:v>26.1</c:v>
                </c:pt>
                <c:pt idx="159">
                  <c:v>26.1</c:v>
                </c:pt>
                <c:pt idx="160">
                  <c:v>26.1</c:v>
                </c:pt>
                <c:pt idx="161">
                  <c:v>26.1</c:v>
                </c:pt>
                <c:pt idx="162">
                  <c:v>26.1</c:v>
                </c:pt>
                <c:pt idx="163">
                  <c:v>26.1</c:v>
                </c:pt>
                <c:pt idx="164">
                  <c:v>26.1</c:v>
                </c:pt>
                <c:pt idx="165">
                  <c:v>26.1</c:v>
                </c:pt>
                <c:pt idx="166">
                  <c:v>25.6</c:v>
                </c:pt>
                <c:pt idx="167">
                  <c:v>25.1</c:v>
                </c:pt>
                <c:pt idx="168">
                  <c:v>25.1</c:v>
                </c:pt>
                <c:pt idx="169">
                  <c:v>25.1</c:v>
                </c:pt>
                <c:pt idx="170">
                  <c:v>25.1</c:v>
                </c:pt>
                <c:pt idx="171">
                  <c:v>25.1</c:v>
                </c:pt>
                <c:pt idx="172">
                  <c:v>25.1</c:v>
                </c:pt>
                <c:pt idx="173">
                  <c:v>25.6</c:v>
                </c:pt>
                <c:pt idx="174">
                  <c:v>25.6</c:v>
                </c:pt>
                <c:pt idx="175">
                  <c:v>25.6</c:v>
                </c:pt>
                <c:pt idx="176">
                  <c:v>25.6</c:v>
                </c:pt>
                <c:pt idx="177">
                  <c:v>27.150000000000013</c:v>
                </c:pt>
                <c:pt idx="178">
                  <c:v>27.150000000000013</c:v>
                </c:pt>
                <c:pt idx="179">
                  <c:v>27.150000000000013</c:v>
                </c:pt>
                <c:pt idx="180">
                  <c:v>30.75</c:v>
                </c:pt>
                <c:pt idx="181">
                  <c:v>32.1</c:v>
                </c:pt>
                <c:pt idx="182">
                  <c:v>32.1</c:v>
                </c:pt>
                <c:pt idx="183">
                  <c:v>32.6</c:v>
                </c:pt>
                <c:pt idx="184">
                  <c:v>33.5</c:v>
                </c:pt>
                <c:pt idx="185">
                  <c:v>33.800000000000004</c:v>
                </c:pt>
                <c:pt idx="186">
                  <c:v>33.9</c:v>
                </c:pt>
                <c:pt idx="187">
                  <c:v>34</c:v>
                </c:pt>
                <c:pt idx="188">
                  <c:v>33.800000000000004</c:v>
                </c:pt>
                <c:pt idx="189">
                  <c:v>32.800000000000004</c:v>
                </c:pt>
                <c:pt idx="190">
                  <c:v>32.4</c:v>
                </c:pt>
                <c:pt idx="191">
                  <c:v>29.4</c:v>
                </c:pt>
                <c:pt idx="192">
                  <c:v>27.35</c:v>
                </c:pt>
                <c:pt idx="193">
                  <c:v>29.1</c:v>
                </c:pt>
                <c:pt idx="194">
                  <c:v>29.85</c:v>
                </c:pt>
                <c:pt idx="195">
                  <c:v>29.55</c:v>
                </c:pt>
                <c:pt idx="196">
                  <c:v>28.84</c:v>
                </c:pt>
                <c:pt idx="197">
                  <c:v>28.630000000000013</c:v>
                </c:pt>
                <c:pt idx="198">
                  <c:v>26.650000000000013</c:v>
                </c:pt>
                <c:pt idx="199">
                  <c:v>24.9</c:v>
                </c:pt>
                <c:pt idx="200">
                  <c:v>24</c:v>
                </c:pt>
                <c:pt idx="201">
                  <c:v>24.45</c:v>
                </c:pt>
                <c:pt idx="202">
                  <c:v>26.25</c:v>
                </c:pt>
                <c:pt idx="203">
                  <c:v>26.25</c:v>
                </c:pt>
                <c:pt idx="204">
                  <c:v>26.25</c:v>
                </c:pt>
                <c:pt idx="205">
                  <c:v>26.68</c:v>
                </c:pt>
                <c:pt idx="206">
                  <c:v>26.95</c:v>
                </c:pt>
                <c:pt idx="207">
                  <c:v>26.14</c:v>
                </c:pt>
                <c:pt idx="208">
                  <c:v>25.130000000000013</c:v>
                </c:pt>
                <c:pt idx="209">
                  <c:v>24.959999999999987</c:v>
                </c:pt>
                <c:pt idx="210">
                  <c:v>25.82</c:v>
                </c:pt>
                <c:pt idx="211">
                  <c:v>26.09</c:v>
                </c:pt>
                <c:pt idx="212">
                  <c:v>27.130000000000013</c:v>
                </c:pt>
                <c:pt idx="213">
                  <c:v>28.610000000000014</c:v>
                </c:pt>
                <c:pt idx="214">
                  <c:v>29.459999999999987</c:v>
                </c:pt>
                <c:pt idx="215">
                  <c:v>32.050000000000004</c:v>
                </c:pt>
                <c:pt idx="216">
                  <c:v>36.43</c:v>
                </c:pt>
                <c:pt idx="217">
                  <c:v>40.450000000000003</c:v>
                </c:pt>
                <c:pt idx="218">
                  <c:v>44.730000000000011</c:v>
                </c:pt>
                <c:pt idx="219">
                  <c:v>52.43</c:v>
                </c:pt>
                <c:pt idx="220">
                  <c:v>57.05</c:v>
                </c:pt>
                <c:pt idx="221">
                  <c:v>60.47</c:v>
                </c:pt>
                <c:pt idx="222">
                  <c:v>63.8</c:v>
                </c:pt>
                <c:pt idx="223">
                  <c:v>65.760000000000005</c:v>
                </c:pt>
                <c:pt idx="224">
                  <c:v>63.48</c:v>
                </c:pt>
                <c:pt idx="225">
                  <c:v>59.33</c:v>
                </c:pt>
                <c:pt idx="226">
                  <c:v>60.67</c:v>
                </c:pt>
                <c:pt idx="227">
                  <c:v>56.6</c:v>
                </c:pt>
                <c:pt idx="228">
                  <c:v>55.98</c:v>
                </c:pt>
                <c:pt idx="229">
                  <c:v>56.83</c:v>
                </c:pt>
                <c:pt idx="230">
                  <c:v>53.46</c:v>
                </c:pt>
                <c:pt idx="231">
                  <c:v>54.56</c:v>
                </c:pt>
                <c:pt idx="232">
                  <c:v>54.91</c:v>
                </c:pt>
                <c:pt idx="233">
                  <c:v>54.98</c:v>
                </c:pt>
                <c:pt idx="234">
                  <c:v>54.64</c:v>
                </c:pt>
                <c:pt idx="235">
                  <c:v>54.54</c:v>
                </c:pt>
                <c:pt idx="236">
                  <c:v>52.63</c:v>
                </c:pt>
                <c:pt idx="237">
                  <c:v>48.48</c:v>
                </c:pt>
                <c:pt idx="238">
                  <c:v>45.49</c:v>
                </c:pt>
                <c:pt idx="239">
                  <c:v>40.78</c:v>
                </c:pt>
                <c:pt idx="240">
                  <c:v>40.96</c:v>
                </c:pt>
                <c:pt idx="241">
                  <c:v>46.27</c:v>
                </c:pt>
                <c:pt idx="242">
                  <c:v>51.11</c:v>
                </c:pt>
                <c:pt idx="243">
                  <c:v>53.3</c:v>
                </c:pt>
                <c:pt idx="244">
                  <c:v>56.65</c:v>
                </c:pt>
                <c:pt idx="245">
                  <c:v>56.36</c:v>
                </c:pt>
                <c:pt idx="246">
                  <c:v>56.120000000000012</c:v>
                </c:pt>
                <c:pt idx="247">
                  <c:v>56.52</c:v>
                </c:pt>
                <c:pt idx="248">
                  <c:v>54.58</c:v>
                </c:pt>
                <c:pt idx="249">
                  <c:v>50.46</c:v>
                </c:pt>
                <c:pt idx="250">
                  <c:v>47.2</c:v>
                </c:pt>
                <c:pt idx="251">
                  <c:v>49.290000000000013</c:v>
                </c:pt>
                <c:pt idx="252">
                  <c:v>53.3</c:v>
                </c:pt>
                <c:pt idx="253">
                  <c:v>54.95</c:v>
                </c:pt>
                <c:pt idx="254">
                  <c:v>56.68</c:v>
                </c:pt>
                <c:pt idx="255">
                  <c:v>59.34</c:v>
                </c:pt>
                <c:pt idx="256">
                  <c:v>60.13</c:v>
                </c:pt>
                <c:pt idx="257">
                  <c:v>60</c:v>
                </c:pt>
                <c:pt idx="258">
                  <c:v>66</c:v>
                </c:pt>
                <c:pt idx="259">
                  <c:v>72.11999999999999</c:v>
                </c:pt>
                <c:pt idx="260">
                  <c:v>74.3</c:v>
                </c:pt>
                <c:pt idx="261">
                  <c:v>73.33</c:v>
                </c:pt>
                <c:pt idx="262">
                  <c:v>80.149999999999991</c:v>
                </c:pt>
                <c:pt idx="263">
                  <c:v>90.64</c:v>
                </c:pt>
                <c:pt idx="264">
                  <c:v>97.5</c:v>
                </c:pt>
                <c:pt idx="265">
                  <c:v>98.3</c:v>
                </c:pt>
                <c:pt idx="266">
                  <c:v>141.43</c:v>
                </c:pt>
                <c:pt idx="267">
                  <c:v>126.7</c:v>
                </c:pt>
                <c:pt idx="268">
                  <c:v>131.79</c:v>
                </c:pt>
                <c:pt idx="269">
                  <c:v>142.70999999999998</c:v>
                </c:pt>
                <c:pt idx="270">
                  <c:v>171.16</c:v>
                </c:pt>
                <c:pt idx="271">
                  <c:v>192.86</c:v>
                </c:pt>
                <c:pt idx="272">
                  <c:v>169.70999999999998</c:v>
                </c:pt>
                <c:pt idx="273">
                  <c:v>160.70999999999998</c:v>
                </c:pt>
                <c:pt idx="274">
                  <c:v>115.71000000000002</c:v>
                </c:pt>
                <c:pt idx="275">
                  <c:v>98.84</c:v>
                </c:pt>
                <c:pt idx="276">
                  <c:v>84.27</c:v>
                </c:pt>
                <c:pt idx="277">
                  <c:v>85.710000000000022</c:v>
                </c:pt>
                <c:pt idx="278">
                  <c:v>80.760000000000005</c:v>
                </c:pt>
                <c:pt idx="279">
                  <c:v>65.36</c:v>
                </c:pt>
                <c:pt idx="280">
                  <c:v>68.099999999999994</c:v>
                </c:pt>
                <c:pt idx="281">
                  <c:v>69.11</c:v>
                </c:pt>
                <c:pt idx="282">
                  <c:v>76.48</c:v>
                </c:pt>
                <c:pt idx="283">
                  <c:v>79.069999999999993</c:v>
                </c:pt>
                <c:pt idx="284">
                  <c:v>77.679999999999978</c:v>
                </c:pt>
                <c:pt idx="285">
                  <c:v>72.47</c:v>
                </c:pt>
                <c:pt idx="286">
                  <c:v>76.149999999999991</c:v>
                </c:pt>
                <c:pt idx="287">
                  <c:v>84.43</c:v>
                </c:pt>
                <c:pt idx="288">
                  <c:v>89.04</c:v>
                </c:pt>
                <c:pt idx="289">
                  <c:v>103.93</c:v>
                </c:pt>
                <c:pt idx="290">
                  <c:v>100.92</c:v>
                </c:pt>
                <c:pt idx="291">
                  <c:v>101.11999999999999</c:v>
                </c:pt>
                <c:pt idx="292">
                  <c:v>107.3</c:v>
                </c:pt>
                <c:pt idx="293">
                  <c:v>107.28</c:v>
                </c:pt>
                <c:pt idx="294">
                  <c:v>105.2</c:v>
                </c:pt>
                <c:pt idx="295">
                  <c:v>102.84</c:v>
                </c:pt>
                <c:pt idx="296">
                  <c:v>96.19</c:v>
                </c:pt>
                <c:pt idx="297">
                  <c:v>101.66</c:v>
                </c:pt>
                <c:pt idx="298">
                  <c:v>104.41000000000005</c:v>
                </c:pt>
                <c:pt idx="299">
                  <c:v>110.09</c:v>
                </c:pt>
              </c:numCache>
            </c:numRef>
          </c:val>
        </c:ser>
        <c:marker val="1"/>
        <c:axId val="56379264"/>
        <c:axId val="56380800"/>
      </c:lineChart>
      <c:dateAx>
        <c:axId val="56379264"/>
        <c:scaling>
          <c:orientation val="minMax"/>
        </c:scaling>
        <c:axPos val="b"/>
        <c:numFmt formatCode="mmm\-yy" sourceLinked="1"/>
        <c:tickLblPos val="nextTo"/>
        <c:crossAx val="56380800"/>
        <c:crosses val="autoZero"/>
        <c:auto val="1"/>
        <c:lblOffset val="100"/>
      </c:dateAx>
      <c:valAx>
        <c:axId val="56380800"/>
        <c:scaling>
          <c:orientation val="minMax"/>
        </c:scaling>
        <c:axPos val="l"/>
        <c:majorGridlines/>
        <c:numFmt formatCode="General" sourceLinked="1"/>
        <c:tickLblPos val="nextTo"/>
        <c:crossAx val="56379264"/>
        <c:crosses val="autoZero"/>
        <c:crossBetween val="between"/>
      </c:valAx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title>
      <c:tx>
        <c:rich>
          <a:bodyPr/>
          <a:lstStyle/>
          <a:p>
            <a:pPr>
              <a:defRPr/>
            </a:pPr>
            <a:r>
              <a:rPr lang="en-US"/>
              <a:t>Carbón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Hoja1!$AJ$3</c:f>
              <c:strCache>
                <c:ptCount val="1"/>
                <c:pt idx="0">
                  <c:v>Valor</c:v>
                </c:pt>
              </c:strCache>
            </c:strRef>
          </c:tx>
          <c:cat>
            <c:numRef>
              <c:f>Hoja1!$AI$4:$AI$9</c:f>
              <c:numCache>
                <c:formatCode>mmm\-yy</c:formatCode>
                <c:ptCount val="6"/>
                <c:pt idx="0">
                  <c:v>40330</c:v>
                </c:pt>
                <c:pt idx="1">
                  <c:v>40360</c:v>
                </c:pt>
                <c:pt idx="2">
                  <c:v>40391</c:v>
                </c:pt>
                <c:pt idx="3">
                  <c:v>40422</c:v>
                </c:pt>
                <c:pt idx="4">
                  <c:v>40452</c:v>
                </c:pt>
                <c:pt idx="5">
                  <c:v>40483</c:v>
                </c:pt>
              </c:numCache>
            </c:numRef>
          </c:cat>
          <c:val>
            <c:numRef>
              <c:f>Hoja1!$AJ$4:$AJ$9</c:f>
              <c:numCache>
                <c:formatCode>General</c:formatCode>
                <c:ptCount val="6"/>
                <c:pt idx="0">
                  <c:v>105.2</c:v>
                </c:pt>
                <c:pt idx="1">
                  <c:v>102.84</c:v>
                </c:pt>
                <c:pt idx="2">
                  <c:v>96.19</c:v>
                </c:pt>
                <c:pt idx="3">
                  <c:v>101.66</c:v>
                </c:pt>
                <c:pt idx="4">
                  <c:v>104.41000000000003</c:v>
                </c:pt>
                <c:pt idx="5">
                  <c:v>110.09</c:v>
                </c:pt>
              </c:numCache>
            </c:numRef>
          </c:val>
        </c:ser>
        <c:marker val="1"/>
        <c:axId val="56409088"/>
        <c:axId val="56410880"/>
      </c:lineChart>
      <c:dateAx>
        <c:axId val="56409088"/>
        <c:scaling>
          <c:orientation val="minMax"/>
        </c:scaling>
        <c:axPos val="b"/>
        <c:numFmt formatCode="mmm\-yy" sourceLinked="1"/>
        <c:tickLblPos val="nextTo"/>
        <c:crossAx val="56410880"/>
        <c:crosses val="autoZero"/>
        <c:auto val="1"/>
        <c:lblOffset val="100"/>
      </c:dateAx>
      <c:valAx>
        <c:axId val="56410880"/>
        <c:scaling>
          <c:orientation val="minMax"/>
        </c:scaling>
        <c:axPos val="l"/>
        <c:majorGridlines/>
        <c:numFmt formatCode="General" sourceLinked="1"/>
        <c:tickLblPos val="nextTo"/>
        <c:crossAx val="5640908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layout/>
    </c:title>
    <c:plotArea>
      <c:layout/>
      <c:lineChart>
        <c:grouping val="standard"/>
        <c:ser>
          <c:idx val="0"/>
          <c:order val="0"/>
          <c:tx>
            <c:strRef>
              <c:f>Hoja1!$AM$2:$AM$3</c:f>
              <c:strCache>
                <c:ptCount val="1"/>
                <c:pt idx="0">
                  <c:v>GAS NATURAL Valor</c:v>
                </c:pt>
              </c:strCache>
            </c:strRef>
          </c:tx>
          <c:cat>
            <c:numRef>
              <c:f>Hoja1!$AL$4:$AL$242</c:f>
              <c:numCache>
                <c:formatCode>mmm\-yy</c:formatCode>
                <c:ptCount val="239"/>
                <c:pt idx="0">
                  <c:v>33239</c:v>
                </c:pt>
                <c:pt idx="1">
                  <c:v>33270</c:v>
                </c:pt>
                <c:pt idx="2">
                  <c:v>33298</c:v>
                </c:pt>
                <c:pt idx="3">
                  <c:v>33329</c:v>
                </c:pt>
                <c:pt idx="4">
                  <c:v>33359</c:v>
                </c:pt>
                <c:pt idx="5">
                  <c:v>33390</c:v>
                </c:pt>
                <c:pt idx="6">
                  <c:v>33420</c:v>
                </c:pt>
                <c:pt idx="7">
                  <c:v>33451</c:v>
                </c:pt>
                <c:pt idx="8">
                  <c:v>33482</c:v>
                </c:pt>
                <c:pt idx="9">
                  <c:v>33512</c:v>
                </c:pt>
                <c:pt idx="10">
                  <c:v>33543</c:v>
                </c:pt>
                <c:pt idx="11">
                  <c:v>33573</c:v>
                </c:pt>
                <c:pt idx="12">
                  <c:v>33604</c:v>
                </c:pt>
                <c:pt idx="13">
                  <c:v>33635</c:v>
                </c:pt>
                <c:pt idx="14">
                  <c:v>33664</c:v>
                </c:pt>
                <c:pt idx="15">
                  <c:v>33695</c:v>
                </c:pt>
                <c:pt idx="16">
                  <c:v>33725</c:v>
                </c:pt>
                <c:pt idx="17">
                  <c:v>33756</c:v>
                </c:pt>
                <c:pt idx="18">
                  <c:v>33786</c:v>
                </c:pt>
                <c:pt idx="19">
                  <c:v>33817</c:v>
                </c:pt>
                <c:pt idx="20">
                  <c:v>33848</c:v>
                </c:pt>
                <c:pt idx="21">
                  <c:v>33878</c:v>
                </c:pt>
                <c:pt idx="22">
                  <c:v>33909</c:v>
                </c:pt>
                <c:pt idx="23">
                  <c:v>33939</c:v>
                </c:pt>
                <c:pt idx="24">
                  <c:v>33970</c:v>
                </c:pt>
                <c:pt idx="25">
                  <c:v>34001</c:v>
                </c:pt>
                <c:pt idx="26">
                  <c:v>34029</c:v>
                </c:pt>
                <c:pt idx="27">
                  <c:v>34060</c:v>
                </c:pt>
                <c:pt idx="28">
                  <c:v>34090</c:v>
                </c:pt>
                <c:pt idx="29">
                  <c:v>34121</c:v>
                </c:pt>
                <c:pt idx="30">
                  <c:v>34151</c:v>
                </c:pt>
                <c:pt idx="31">
                  <c:v>34182</c:v>
                </c:pt>
                <c:pt idx="32">
                  <c:v>34213</c:v>
                </c:pt>
                <c:pt idx="33">
                  <c:v>34243</c:v>
                </c:pt>
                <c:pt idx="34">
                  <c:v>34274</c:v>
                </c:pt>
                <c:pt idx="35">
                  <c:v>34304</c:v>
                </c:pt>
                <c:pt idx="36">
                  <c:v>34335</c:v>
                </c:pt>
                <c:pt idx="37">
                  <c:v>34366</c:v>
                </c:pt>
                <c:pt idx="38">
                  <c:v>34394</c:v>
                </c:pt>
                <c:pt idx="39">
                  <c:v>34425</c:v>
                </c:pt>
                <c:pt idx="40">
                  <c:v>34455</c:v>
                </c:pt>
                <c:pt idx="41">
                  <c:v>34486</c:v>
                </c:pt>
                <c:pt idx="42">
                  <c:v>34516</c:v>
                </c:pt>
                <c:pt idx="43">
                  <c:v>34547</c:v>
                </c:pt>
                <c:pt idx="44">
                  <c:v>34578</c:v>
                </c:pt>
                <c:pt idx="45">
                  <c:v>34608</c:v>
                </c:pt>
                <c:pt idx="46">
                  <c:v>34639</c:v>
                </c:pt>
                <c:pt idx="47">
                  <c:v>34669</c:v>
                </c:pt>
                <c:pt idx="48">
                  <c:v>34700</c:v>
                </c:pt>
                <c:pt idx="49">
                  <c:v>34731</c:v>
                </c:pt>
                <c:pt idx="50">
                  <c:v>34759</c:v>
                </c:pt>
                <c:pt idx="51">
                  <c:v>34790</c:v>
                </c:pt>
                <c:pt idx="52">
                  <c:v>34820</c:v>
                </c:pt>
                <c:pt idx="53">
                  <c:v>34851</c:v>
                </c:pt>
                <c:pt idx="54">
                  <c:v>34881</c:v>
                </c:pt>
                <c:pt idx="55">
                  <c:v>34912</c:v>
                </c:pt>
                <c:pt idx="56">
                  <c:v>34943</c:v>
                </c:pt>
                <c:pt idx="57">
                  <c:v>34973</c:v>
                </c:pt>
                <c:pt idx="58">
                  <c:v>35004</c:v>
                </c:pt>
                <c:pt idx="59">
                  <c:v>35034</c:v>
                </c:pt>
                <c:pt idx="60">
                  <c:v>35065</c:v>
                </c:pt>
                <c:pt idx="61">
                  <c:v>35096</c:v>
                </c:pt>
                <c:pt idx="62">
                  <c:v>35125</c:v>
                </c:pt>
                <c:pt idx="63">
                  <c:v>35156</c:v>
                </c:pt>
                <c:pt idx="64">
                  <c:v>35186</c:v>
                </c:pt>
                <c:pt idx="65">
                  <c:v>35217</c:v>
                </c:pt>
                <c:pt idx="66">
                  <c:v>35247</c:v>
                </c:pt>
                <c:pt idx="67">
                  <c:v>35278</c:v>
                </c:pt>
                <c:pt idx="68">
                  <c:v>35309</c:v>
                </c:pt>
                <c:pt idx="69">
                  <c:v>35339</c:v>
                </c:pt>
                <c:pt idx="70">
                  <c:v>35370</c:v>
                </c:pt>
                <c:pt idx="71">
                  <c:v>35400</c:v>
                </c:pt>
                <c:pt idx="72">
                  <c:v>35431</c:v>
                </c:pt>
                <c:pt idx="73">
                  <c:v>35462</c:v>
                </c:pt>
                <c:pt idx="74">
                  <c:v>35490</c:v>
                </c:pt>
                <c:pt idx="75">
                  <c:v>35521</c:v>
                </c:pt>
                <c:pt idx="76">
                  <c:v>35551</c:v>
                </c:pt>
                <c:pt idx="77">
                  <c:v>35582</c:v>
                </c:pt>
                <c:pt idx="78">
                  <c:v>35612</c:v>
                </c:pt>
                <c:pt idx="79">
                  <c:v>35643</c:v>
                </c:pt>
                <c:pt idx="80">
                  <c:v>35674</c:v>
                </c:pt>
                <c:pt idx="81">
                  <c:v>35704</c:v>
                </c:pt>
                <c:pt idx="82">
                  <c:v>35735</c:v>
                </c:pt>
                <c:pt idx="83">
                  <c:v>35765</c:v>
                </c:pt>
                <c:pt idx="84">
                  <c:v>35796</c:v>
                </c:pt>
                <c:pt idx="85">
                  <c:v>35827</c:v>
                </c:pt>
                <c:pt idx="86">
                  <c:v>35855</c:v>
                </c:pt>
                <c:pt idx="87">
                  <c:v>35886</c:v>
                </c:pt>
                <c:pt idx="88">
                  <c:v>35916</c:v>
                </c:pt>
                <c:pt idx="89">
                  <c:v>35947</c:v>
                </c:pt>
                <c:pt idx="90">
                  <c:v>35977</c:v>
                </c:pt>
                <c:pt idx="91">
                  <c:v>36008</c:v>
                </c:pt>
                <c:pt idx="92">
                  <c:v>36039</c:v>
                </c:pt>
                <c:pt idx="93">
                  <c:v>36069</c:v>
                </c:pt>
                <c:pt idx="94">
                  <c:v>36100</c:v>
                </c:pt>
                <c:pt idx="95">
                  <c:v>36130</c:v>
                </c:pt>
                <c:pt idx="96">
                  <c:v>36161</c:v>
                </c:pt>
                <c:pt idx="97">
                  <c:v>36192</c:v>
                </c:pt>
                <c:pt idx="98">
                  <c:v>36220</c:v>
                </c:pt>
                <c:pt idx="99">
                  <c:v>36251</c:v>
                </c:pt>
                <c:pt idx="100">
                  <c:v>36281</c:v>
                </c:pt>
                <c:pt idx="101">
                  <c:v>36312</c:v>
                </c:pt>
                <c:pt idx="102">
                  <c:v>36342</c:v>
                </c:pt>
                <c:pt idx="103">
                  <c:v>36373</c:v>
                </c:pt>
                <c:pt idx="104">
                  <c:v>36404</c:v>
                </c:pt>
                <c:pt idx="105">
                  <c:v>36434</c:v>
                </c:pt>
                <c:pt idx="106">
                  <c:v>36465</c:v>
                </c:pt>
                <c:pt idx="107">
                  <c:v>36495</c:v>
                </c:pt>
                <c:pt idx="108">
                  <c:v>36526</c:v>
                </c:pt>
                <c:pt idx="109">
                  <c:v>36557</c:v>
                </c:pt>
                <c:pt idx="110">
                  <c:v>36586</c:v>
                </c:pt>
                <c:pt idx="111">
                  <c:v>36617</c:v>
                </c:pt>
                <c:pt idx="112">
                  <c:v>36647</c:v>
                </c:pt>
                <c:pt idx="113">
                  <c:v>36678</c:v>
                </c:pt>
                <c:pt idx="114">
                  <c:v>36708</c:v>
                </c:pt>
                <c:pt idx="115">
                  <c:v>36739</c:v>
                </c:pt>
                <c:pt idx="116">
                  <c:v>36770</c:v>
                </c:pt>
                <c:pt idx="117">
                  <c:v>36800</c:v>
                </c:pt>
                <c:pt idx="118">
                  <c:v>36831</c:v>
                </c:pt>
                <c:pt idx="119">
                  <c:v>36861</c:v>
                </c:pt>
                <c:pt idx="120">
                  <c:v>36892</c:v>
                </c:pt>
                <c:pt idx="121">
                  <c:v>36923</c:v>
                </c:pt>
                <c:pt idx="122">
                  <c:v>36951</c:v>
                </c:pt>
                <c:pt idx="123">
                  <c:v>36982</c:v>
                </c:pt>
                <c:pt idx="124">
                  <c:v>37012</c:v>
                </c:pt>
                <c:pt idx="125">
                  <c:v>37043</c:v>
                </c:pt>
                <c:pt idx="126">
                  <c:v>37073</c:v>
                </c:pt>
                <c:pt idx="127">
                  <c:v>37104</c:v>
                </c:pt>
                <c:pt idx="128">
                  <c:v>37135</c:v>
                </c:pt>
                <c:pt idx="129">
                  <c:v>37165</c:v>
                </c:pt>
                <c:pt idx="130">
                  <c:v>37196</c:v>
                </c:pt>
                <c:pt idx="131">
                  <c:v>37226</c:v>
                </c:pt>
                <c:pt idx="132">
                  <c:v>37257</c:v>
                </c:pt>
                <c:pt idx="133">
                  <c:v>37288</c:v>
                </c:pt>
                <c:pt idx="134">
                  <c:v>37316</c:v>
                </c:pt>
                <c:pt idx="135">
                  <c:v>37347</c:v>
                </c:pt>
                <c:pt idx="136">
                  <c:v>37377</c:v>
                </c:pt>
                <c:pt idx="137">
                  <c:v>37408</c:v>
                </c:pt>
                <c:pt idx="138">
                  <c:v>37438</c:v>
                </c:pt>
                <c:pt idx="139">
                  <c:v>37469</c:v>
                </c:pt>
                <c:pt idx="140">
                  <c:v>37500</c:v>
                </c:pt>
                <c:pt idx="141">
                  <c:v>37530</c:v>
                </c:pt>
                <c:pt idx="142">
                  <c:v>37561</c:v>
                </c:pt>
                <c:pt idx="143">
                  <c:v>37591</c:v>
                </c:pt>
                <c:pt idx="144">
                  <c:v>37622</c:v>
                </c:pt>
                <c:pt idx="145">
                  <c:v>37653</c:v>
                </c:pt>
                <c:pt idx="146">
                  <c:v>37681</c:v>
                </c:pt>
                <c:pt idx="147">
                  <c:v>37712</c:v>
                </c:pt>
                <c:pt idx="148">
                  <c:v>37742</c:v>
                </c:pt>
                <c:pt idx="149">
                  <c:v>37773</c:v>
                </c:pt>
                <c:pt idx="150">
                  <c:v>37803</c:v>
                </c:pt>
                <c:pt idx="151">
                  <c:v>37834</c:v>
                </c:pt>
                <c:pt idx="152">
                  <c:v>37865</c:v>
                </c:pt>
                <c:pt idx="153">
                  <c:v>37895</c:v>
                </c:pt>
                <c:pt idx="154">
                  <c:v>37926</c:v>
                </c:pt>
                <c:pt idx="155">
                  <c:v>37956</c:v>
                </c:pt>
                <c:pt idx="156">
                  <c:v>37987</c:v>
                </c:pt>
                <c:pt idx="157">
                  <c:v>38018</c:v>
                </c:pt>
                <c:pt idx="158">
                  <c:v>38047</c:v>
                </c:pt>
                <c:pt idx="159">
                  <c:v>38078</c:v>
                </c:pt>
                <c:pt idx="160">
                  <c:v>38108</c:v>
                </c:pt>
                <c:pt idx="161">
                  <c:v>38139</c:v>
                </c:pt>
                <c:pt idx="162">
                  <c:v>38169</c:v>
                </c:pt>
                <c:pt idx="163">
                  <c:v>38200</c:v>
                </c:pt>
                <c:pt idx="164">
                  <c:v>38231</c:v>
                </c:pt>
                <c:pt idx="165">
                  <c:v>38261</c:v>
                </c:pt>
                <c:pt idx="166">
                  <c:v>38292</c:v>
                </c:pt>
                <c:pt idx="167">
                  <c:v>38322</c:v>
                </c:pt>
                <c:pt idx="168">
                  <c:v>38353</c:v>
                </c:pt>
                <c:pt idx="169">
                  <c:v>38384</c:v>
                </c:pt>
                <c:pt idx="170">
                  <c:v>38412</c:v>
                </c:pt>
                <c:pt idx="171">
                  <c:v>38443</c:v>
                </c:pt>
                <c:pt idx="172">
                  <c:v>38473</c:v>
                </c:pt>
                <c:pt idx="173">
                  <c:v>38504</c:v>
                </c:pt>
                <c:pt idx="174">
                  <c:v>38534</c:v>
                </c:pt>
                <c:pt idx="175">
                  <c:v>38565</c:v>
                </c:pt>
                <c:pt idx="176">
                  <c:v>38596</c:v>
                </c:pt>
                <c:pt idx="177">
                  <c:v>38626</c:v>
                </c:pt>
                <c:pt idx="178">
                  <c:v>38657</c:v>
                </c:pt>
                <c:pt idx="179">
                  <c:v>38687</c:v>
                </c:pt>
                <c:pt idx="180">
                  <c:v>38718</c:v>
                </c:pt>
                <c:pt idx="181">
                  <c:v>38749</c:v>
                </c:pt>
                <c:pt idx="182">
                  <c:v>38777</c:v>
                </c:pt>
                <c:pt idx="183">
                  <c:v>38808</c:v>
                </c:pt>
                <c:pt idx="184">
                  <c:v>38838</c:v>
                </c:pt>
                <c:pt idx="185">
                  <c:v>38869</c:v>
                </c:pt>
                <c:pt idx="186">
                  <c:v>38899</c:v>
                </c:pt>
                <c:pt idx="187">
                  <c:v>38930</c:v>
                </c:pt>
                <c:pt idx="188">
                  <c:v>38961</c:v>
                </c:pt>
                <c:pt idx="189">
                  <c:v>38991</c:v>
                </c:pt>
                <c:pt idx="190">
                  <c:v>39022</c:v>
                </c:pt>
                <c:pt idx="191">
                  <c:v>39052</c:v>
                </c:pt>
                <c:pt idx="192">
                  <c:v>39083</c:v>
                </c:pt>
                <c:pt idx="193">
                  <c:v>39114</c:v>
                </c:pt>
                <c:pt idx="194">
                  <c:v>39142</c:v>
                </c:pt>
                <c:pt idx="195">
                  <c:v>39173</c:v>
                </c:pt>
                <c:pt idx="196">
                  <c:v>39203</c:v>
                </c:pt>
                <c:pt idx="197">
                  <c:v>39234</c:v>
                </c:pt>
                <c:pt idx="198">
                  <c:v>39264</c:v>
                </c:pt>
                <c:pt idx="199">
                  <c:v>39295</c:v>
                </c:pt>
                <c:pt idx="200">
                  <c:v>39326</c:v>
                </c:pt>
                <c:pt idx="201">
                  <c:v>39356</c:v>
                </c:pt>
                <c:pt idx="202">
                  <c:v>39387</c:v>
                </c:pt>
                <c:pt idx="203">
                  <c:v>39417</c:v>
                </c:pt>
                <c:pt idx="204">
                  <c:v>39448</c:v>
                </c:pt>
                <c:pt idx="205">
                  <c:v>39479</c:v>
                </c:pt>
                <c:pt idx="206">
                  <c:v>39508</c:v>
                </c:pt>
                <c:pt idx="207">
                  <c:v>39539</c:v>
                </c:pt>
                <c:pt idx="208">
                  <c:v>39569</c:v>
                </c:pt>
                <c:pt idx="209">
                  <c:v>39600</c:v>
                </c:pt>
                <c:pt idx="210">
                  <c:v>39630</c:v>
                </c:pt>
                <c:pt idx="211">
                  <c:v>39661</c:v>
                </c:pt>
                <c:pt idx="212">
                  <c:v>39692</c:v>
                </c:pt>
                <c:pt idx="213">
                  <c:v>39722</c:v>
                </c:pt>
                <c:pt idx="214">
                  <c:v>39753</c:v>
                </c:pt>
                <c:pt idx="215">
                  <c:v>39783</c:v>
                </c:pt>
                <c:pt idx="216">
                  <c:v>39814</c:v>
                </c:pt>
                <c:pt idx="217">
                  <c:v>39845</c:v>
                </c:pt>
                <c:pt idx="218">
                  <c:v>39873</c:v>
                </c:pt>
                <c:pt idx="219">
                  <c:v>39904</c:v>
                </c:pt>
                <c:pt idx="220">
                  <c:v>39934</c:v>
                </c:pt>
                <c:pt idx="221">
                  <c:v>39965</c:v>
                </c:pt>
                <c:pt idx="222">
                  <c:v>39995</c:v>
                </c:pt>
                <c:pt idx="223">
                  <c:v>40026</c:v>
                </c:pt>
                <c:pt idx="224">
                  <c:v>40057</c:v>
                </c:pt>
                <c:pt idx="225">
                  <c:v>40087</c:v>
                </c:pt>
                <c:pt idx="226">
                  <c:v>40118</c:v>
                </c:pt>
                <c:pt idx="227">
                  <c:v>40148</c:v>
                </c:pt>
                <c:pt idx="228">
                  <c:v>40179</c:v>
                </c:pt>
                <c:pt idx="229">
                  <c:v>40210</c:v>
                </c:pt>
                <c:pt idx="230">
                  <c:v>40238</c:v>
                </c:pt>
                <c:pt idx="231">
                  <c:v>40269</c:v>
                </c:pt>
                <c:pt idx="232">
                  <c:v>40299</c:v>
                </c:pt>
                <c:pt idx="233">
                  <c:v>40330</c:v>
                </c:pt>
                <c:pt idx="234">
                  <c:v>40360</c:v>
                </c:pt>
                <c:pt idx="235">
                  <c:v>40391</c:v>
                </c:pt>
                <c:pt idx="236">
                  <c:v>40422</c:v>
                </c:pt>
                <c:pt idx="237">
                  <c:v>40452</c:v>
                </c:pt>
                <c:pt idx="238">
                  <c:v>40483</c:v>
                </c:pt>
              </c:numCache>
            </c:numRef>
          </c:cat>
          <c:val>
            <c:numRef>
              <c:f>Hoja1!$AM$4:$AM$242</c:f>
              <c:numCache>
                <c:formatCode>General</c:formatCode>
                <c:ptCount val="239"/>
                <c:pt idx="0">
                  <c:v>51.48</c:v>
                </c:pt>
                <c:pt idx="1">
                  <c:v>50.9</c:v>
                </c:pt>
                <c:pt idx="2">
                  <c:v>48.82</c:v>
                </c:pt>
                <c:pt idx="3">
                  <c:v>49.05</c:v>
                </c:pt>
                <c:pt idx="4">
                  <c:v>48.1</c:v>
                </c:pt>
                <c:pt idx="5">
                  <c:v>45.04</c:v>
                </c:pt>
                <c:pt idx="6">
                  <c:v>41.35</c:v>
                </c:pt>
                <c:pt idx="7">
                  <c:v>46.9</c:v>
                </c:pt>
                <c:pt idx="8">
                  <c:v>53.03</c:v>
                </c:pt>
                <c:pt idx="9">
                  <c:v>60.55</c:v>
                </c:pt>
                <c:pt idx="10">
                  <c:v>64.989999999999995</c:v>
                </c:pt>
                <c:pt idx="11">
                  <c:v>66.53</c:v>
                </c:pt>
                <c:pt idx="12">
                  <c:v>51.86</c:v>
                </c:pt>
                <c:pt idx="13">
                  <c:v>42.48</c:v>
                </c:pt>
                <c:pt idx="14">
                  <c:v>45.36</c:v>
                </c:pt>
                <c:pt idx="15">
                  <c:v>50.06</c:v>
                </c:pt>
                <c:pt idx="16">
                  <c:v>55.92</c:v>
                </c:pt>
                <c:pt idx="17">
                  <c:v>57.290000000000013</c:v>
                </c:pt>
                <c:pt idx="18">
                  <c:v>60.6</c:v>
                </c:pt>
                <c:pt idx="19">
                  <c:v>68.900000000000006</c:v>
                </c:pt>
                <c:pt idx="20">
                  <c:v>75.169999999999987</c:v>
                </c:pt>
                <c:pt idx="21">
                  <c:v>86.990000000000023</c:v>
                </c:pt>
                <c:pt idx="22">
                  <c:v>82.01</c:v>
                </c:pt>
                <c:pt idx="23">
                  <c:v>79.66</c:v>
                </c:pt>
                <c:pt idx="24">
                  <c:v>70.069999999999993</c:v>
                </c:pt>
                <c:pt idx="25">
                  <c:v>62.48</c:v>
                </c:pt>
                <c:pt idx="26">
                  <c:v>78.05</c:v>
                </c:pt>
                <c:pt idx="27">
                  <c:v>83.960000000000022</c:v>
                </c:pt>
                <c:pt idx="28">
                  <c:v>76.86</c:v>
                </c:pt>
                <c:pt idx="29">
                  <c:v>71.06</c:v>
                </c:pt>
                <c:pt idx="30">
                  <c:v>73.930000000000007</c:v>
                </c:pt>
                <c:pt idx="31">
                  <c:v>83.55</c:v>
                </c:pt>
                <c:pt idx="32">
                  <c:v>81.06</c:v>
                </c:pt>
                <c:pt idx="33">
                  <c:v>73.319999999999993</c:v>
                </c:pt>
                <c:pt idx="34">
                  <c:v>82.78</c:v>
                </c:pt>
                <c:pt idx="35">
                  <c:v>76.23</c:v>
                </c:pt>
                <c:pt idx="36">
                  <c:v>85.82</c:v>
                </c:pt>
                <c:pt idx="37">
                  <c:v>98.6</c:v>
                </c:pt>
                <c:pt idx="38">
                  <c:v>76.59</c:v>
                </c:pt>
                <c:pt idx="39">
                  <c:v>73.459999999999994</c:v>
                </c:pt>
                <c:pt idx="40">
                  <c:v>69.61999999999999</c:v>
                </c:pt>
                <c:pt idx="41">
                  <c:v>70.649999999999991</c:v>
                </c:pt>
                <c:pt idx="42">
                  <c:v>68.31</c:v>
                </c:pt>
                <c:pt idx="43">
                  <c:v>58.720000000000013</c:v>
                </c:pt>
                <c:pt idx="44">
                  <c:v>53.28</c:v>
                </c:pt>
                <c:pt idx="45">
                  <c:v>54.7</c:v>
                </c:pt>
                <c:pt idx="46">
                  <c:v>56.760000000000012</c:v>
                </c:pt>
                <c:pt idx="47">
                  <c:v>60.71</c:v>
                </c:pt>
                <c:pt idx="48">
                  <c:v>53.46</c:v>
                </c:pt>
                <c:pt idx="49">
                  <c:v>54.760000000000012</c:v>
                </c:pt>
                <c:pt idx="50">
                  <c:v>54.71</c:v>
                </c:pt>
                <c:pt idx="51">
                  <c:v>58.56</c:v>
                </c:pt>
                <c:pt idx="52">
                  <c:v>59.720000000000013</c:v>
                </c:pt>
                <c:pt idx="53">
                  <c:v>58.63</c:v>
                </c:pt>
                <c:pt idx="54">
                  <c:v>51.57</c:v>
                </c:pt>
                <c:pt idx="55">
                  <c:v>55.13</c:v>
                </c:pt>
                <c:pt idx="56">
                  <c:v>58.57</c:v>
                </c:pt>
                <c:pt idx="57">
                  <c:v>63.4</c:v>
                </c:pt>
                <c:pt idx="58">
                  <c:v>71.599999999999994</c:v>
                </c:pt>
                <c:pt idx="59">
                  <c:v>96.210000000000022</c:v>
                </c:pt>
                <c:pt idx="60">
                  <c:v>105.63</c:v>
                </c:pt>
                <c:pt idx="61">
                  <c:v>138</c:v>
                </c:pt>
                <c:pt idx="62">
                  <c:v>105.19</c:v>
                </c:pt>
                <c:pt idx="63">
                  <c:v>81.05</c:v>
                </c:pt>
                <c:pt idx="64">
                  <c:v>80.669999999999987</c:v>
                </c:pt>
                <c:pt idx="65">
                  <c:v>89.679999999999978</c:v>
                </c:pt>
                <c:pt idx="66">
                  <c:v>92.11999999999999</c:v>
                </c:pt>
                <c:pt idx="67">
                  <c:v>73.510000000000005</c:v>
                </c:pt>
                <c:pt idx="68">
                  <c:v>65.940000000000026</c:v>
                </c:pt>
                <c:pt idx="69">
                  <c:v>81.81</c:v>
                </c:pt>
                <c:pt idx="70">
                  <c:v>110.89</c:v>
                </c:pt>
                <c:pt idx="71">
                  <c:v>137.32000000000011</c:v>
                </c:pt>
                <c:pt idx="72">
                  <c:v>118.05</c:v>
                </c:pt>
                <c:pt idx="73">
                  <c:v>76.84</c:v>
                </c:pt>
                <c:pt idx="74">
                  <c:v>68.13</c:v>
                </c:pt>
                <c:pt idx="75">
                  <c:v>72.38</c:v>
                </c:pt>
                <c:pt idx="76">
                  <c:v>79.8</c:v>
                </c:pt>
                <c:pt idx="77">
                  <c:v>79.31</c:v>
                </c:pt>
                <c:pt idx="78">
                  <c:v>78.260000000000005</c:v>
                </c:pt>
                <c:pt idx="79">
                  <c:v>87.910000000000025</c:v>
                </c:pt>
                <c:pt idx="80">
                  <c:v>102.61999999999999</c:v>
                </c:pt>
                <c:pt idx="81">
                  <c:v>110.16999999999999</c:v>
                </c:pt>
                <c:pt idx="82">
                  <c:v>105.56</c:v>
                </c:pt>
                <c:pt idx="83">
                  <c:v>83.79</c:v>
                </c:pt>
                <c:pt idx="84">
                  <c:v>75.930000000000007</c:v>
                </c:pt>
                <c:pt idx="85">
                  <c:v>79.61</c:v>
                </c:pt>
                <c:pt idx="86">
                  <c:v>80.03</c:v>
                </c:pt>
                <c:pt idx="87">
                  <c:v>88.27</c:v>
                </c:pt>
                <c:pt idx="88">
                  <c:v>77.540000000000006</c:v>
                </c:pt>
                <c:pt idx="89">
                  <c:v>77.22</c:v>
                </c:pt>
                <c:pt idx="90">
                  <c:v>78.910000000000025</c:v>
                </c:pt>
                <c:pt idx="91">
                  <c:v>66.819999999999993</c:v>
                </c:pt>
                <c:pt idx="92">
                  <c:v>70.63</c:v>
                </c:pt>
                <c:pt idx="93">
                  <c:v>69.31</c:v>
                </c:pt>
                <c:pt idx="94">
                  <c:v>75.7</c:v>
                </c:pt>
                <c:pt idx="95">
                  <c:v>61.98</c:v>
                </c:pt>
                <c:pt idx="96">
                  <c:v>66.430000000000007</c:v>
                </c:pt>
                <c:pt idx="97">
                  <c:v>63.96</c:v>
                </c:pt>
                <c:pt idx="98">
                  <c:v>63.88</c:v>
                </c:pt>
                <c:pt idx="99">
                  <c:v>75.959999999999994</c:v>
                </c:pt>
                <c:pt idx="100">
                  <c:v>81.34</c:v>
                </c:pt>
                <c:pt idx="101">
                  <c:v>83.09</c:v>
                </c:pt>
                <c:pt idx="102">
                  <c:v>82.77</c:v>
                </c:pt>
                <c:pt idx="103">
                  <c:v>100.31</c:v>
                </c:pt>
                <c:pt idx="104">
                  <c:v>93.52</c:v>
                </c:pt>
                <c:pt idx="105">
                  <c:v>96.83</c:v>
                </c:pt>
                <c:pt idx="106">
                  <c:v>83.990000000000023</c:v>
                </c:pt>
                <c:pt idx="107">
                  <c:v>84.69</c:v>
                </c:pt>
                <c:pt idx="108">
                  <c:v>86.5</c:v>
                </c:pt>
                <c:pt idx="109">
                  <c:v>95.669999999999987</c:v>
                </c:pt>
                <c:pt idx="110">
                  <c:v>100.14</c:v>
                </c:pt>
                <c:pt idx="111">
                  <c:v>109.27</c:v>
                </c:pt>
                <c:pt idx="112">
                  <c:v>129.22</c:v>
                </c:pt>
                <c:pt idx="113">
                  <c:v>154.34</c:v>
                </c:pt>
                <c:pt idx="114">
                  <c:v>143.62</c:v>
                </c:pt>
                <c:pt idx="115">
                  <c:v>159.35000000000011</c:v>
                </c:pt>
                <c:pt idx="116">
                  <c:v>182.32000000000011</c:v>
                </c:pt>
                <c:pt idx="117">
                  <c:v>180.76999999999998</c:v>
                </c:pt>
                <c:pt idx="118">
                  <c:v>198.79</c:v>
                </c:pt>
                <c:pt idx="119">
                  <c:v>320.89</c:v>
                </c:pt>
                <c:pt idx="120">
                  <c:v>294.22000000000003</c:v>
                </c:pt>
                <c:pt idx="121">
                  <c:v>199.86</c:v>
                </c:pt>
                <c:pt idx="122">
                  <c:v>186.4</c:v>
                </c:pt>
                <c:pt idx="123">
                  <c:v>186.57</c:v>
                </c:pt>
                <c:pt idx="124">
                  <c:v>151.02000000000001</c:v>
                </c:pt>
                <c:pt idx="125">
                  <c:v>134.18</c:v>
                </c:pt>
                <c:pt idx="126">
                  <c:v>111.86</c:v>
                </c:pt>
                <c:pt idx="127">
                  <c:v>106.36</c:v>
                </c:pt>
                <c:pt idx="128">
                  <c:v>78.86</c:v>
                </c:pt>
                <c:pt idx="129">
                  <c:v>88.940000000000026</c:v>
                </c:pt>
                <c:pt idx="130">
                  <c:v>84.8</c:v>
                </c:pt>
                <c:pt idx="131">
                  <c:v>87.23</c:v>
                </c:pt>
                <c:pt idx="132">
                  <c:v>81.290000000000006</c:v>
                </c:pt>
                <c:pt idx="133">
                  <c:v>83.179999999999978</c:v>
                </c:pt>
                <c:pt idx="134">
                  <c:v>109.13</c:v>
                </c:pt>
                <c:pt idx="135">
                  <c:v>123.4</c:v>
                </c:pt>
                <c:pt idx="136">
                  <c:v>126.16</c:v>
                </c:pt>
                <c:pt idx="137">
                  <c:v>116.1</c:v>
                </c:pt>
                <c:pt idx="138">
                  <c:v>107.64</c:v>
                </c:pt>
                <c:pt idx="139">
                  <c:v>111.14</c:v>
                </c:pt>
                <c:pt idx="140">
                  <c:v>127.91000000000005</c:v>
                </c:pt>
                <c:pt idx="141">
                  <c:v>148.79</c:v>
                </c:pt>
                <c:pt idx="142">
                  <c:v>146.23999999999998</c:v>
                </c:pt>
                <c:pt idx="143">
                  <c:v>170.91</c:v>
                </c:pt>
                <c:pt idx="144">
                  <c:v>196.31</c:v>
                </c:pt>
                <c:pt idx="145">
                  <c:v>277.27999999999975</c:v>
                </c:pt>
                <c:pt idx="146">
                  <c:v>213.99</c:v>
                </c:pt>
                <c:pt idx="147">
                  <c:v>189.96</c:v>
                </c:pt>
                <c:pt idx="148">
                  <c:v>209.28</c:v>
                </c:pt>
                <c:pt idx="149">
                  <c:v>210.70999999999998</c:v>
                </c:pt>
                <c:pt idx="150">
                  <c:v>180.9800000000001</c:v>
                </c:pt>
                <c:pt idx="151">
                  <c:v>179.5</c:v>
                </c:pt>
                <c:pt idx="152">
                  <c:v>166.35000000000011</c:v>
                </c:pt>
                <c:pt idx="153">
                  <c:v>166.82000000000011</c:v>
                </c:pt>
                <c:pt idx="154">
                  <c:v>161.69999999999999</c:v>
                </c:pt>
                <c:pt idx="155">
                  <c:v>221.04</c:v>
                </c:pt>
                <c:pt idx="156">
                  <c:v>221.42000000000004</c:v>
                </c:pt>
                <c:pt idx="157">
                  <c:v>193.55</c:v>
                </c:pt>
                <c:pt idx="158">
                  <c:v>194.26</c:v>
                </c:pt>
                <c:pt idx="159">
                  <c:v>205.75</c:v>
                </c:pt>
                <c:pt idx="160">
                  <c:v>228.06</c:v>
                </c:pt>
                <c:pt idx="161">
                  <c:v>225.62</c:v>
                </c:pt>
                <c:pt idx="162">
                  <c:v>213.65</c:v>
                </c:pt>
                <c:pt idx="163">
                  <c:v>194.68</c:v>
                </c:pt>
                <c:pt idx="164">
                  <c:v>186.02</c:v>
                </c:pt>
                <c:pt idx="165">
                  <c:v>229.63</c:v>
                </c:pt>
                <c:pt idx="166">
                  <c:v>222.73</c:v>
                </c:pt>
                <c:pt idx="167">
                  <c:v>236.95000000000007</c:v>
                </c:pt>
                <c:pt idx="168">
                  <c:v>221.47</c:v>
                </c:pt>
                <c:pt idx="169">
                  <c:v>220.9800000000001</c:v>
                </c:pt>
                <c:pt idx="170">
                  <c:v>239.4</c:v>
                </c:pt>
                <c:pt idx="171">
                  <c:v>258.33</c:v>
                </c:pt>
                <c:pt idx="172">
                  <c:v>233.06</c:v>
                </c:pt>
                <c:pt idx="173">
                  <c:v>258.64000000000021</c:v>
                </c:pt>
                <c:pt idx="174">
                  <c:v>275.24</c:v>
                </c:pt>
                <c:pt idx="175">
                  <c:v>342.89</c:v>
                </c:pt>
                <c:pt idx="176">
                  <c:v>446.97999999999979</c:v>
                </c:pt>
                <c:pt idx="177">
                  <c:v>490.82</c:v>
                </c:pt>
                <c:pt idx="178">
                  <c:v>370.82</c:v>
                </c:pt>
                <c:pt idx="179">
                  <c:v>469.77</c:v>
                </c:pt>
                <c:pt idx="180">
                  <c:v>312.66000000000008</c:v>
                </c:pt>
                <c:pt idx="181">
                  <c:v>270.91000000000003</c:v>
                </c:pt>
                <c:pt idx="182">
                  <c:v>247.68</c:v>
                </c:pt>
                <c:pt idx="183">
                  <c:v>258.06</c:v>
                </c:pt>
                <c:pt idx="184">
                  <c:v>224.87</c:v>
                </c:pt>
                <c:pt idx="185">
                  <c:v>223.33</c:v>
                </c:pt>
                <c:pt idx="186">
                  <c:v>222.23</c:v>
                </c:pt>
                <c:pt idx="187">
                  <c:v>256.77</c:v>
                </c:pt>
                <c:pt idx="188">
                  <c:v>176.29</c:v>
                </c:pt>
                <c:pt idx="189">
                  <c:v>210.37</c:v>
                </c:pt>
                <c:pt idx="190">
                  <c:v>266.76</c:v>
                </c:pt>
                <c:pt idx="191">
                  <c:v>242.26</c:v>
                </c:pt>
                <c:pt idx="192">
                  <c:v>235.05</c:v>
                </c:pt>
                <c:pt idx="193">
                  <c:v>288.17</c:v>
                </c:pt>
                <c:pt idx="194">
                  <c:v>255.96</c:v>
                </c:pt>
                <c:pt idx="195">
                  <c:v>273.57</c:v>
                </c:pt>
                <c:pt idx="196">
                  <c:v>275.06</c:v>
                </c:pt>
                <c:pt idx="197">
                  <c:v>264.5</c:v>
                </c:pt>
                <c:pt idx="198">
                  <c:v>224.02</c:v>
                </c:pt>
                <c:pt idx="199">
                  <c:v>223.87</c:v>
                </c:pt>
                <c:pt idx="200">
                  <c:v>218.4800000000001</c:v>
                </c:pt>
                <c:pt idx="201">
                  <c:v>242.4800000000001</c:v>
                </c:pt>
                <c:pt idx="202">
                  <c:v>255.8</c:v>
                </c:pt>
                <c:pt idx="203">
                  <c:v>256.56</c:v>
                </c:pt>
                <c:pt idx="204">
                  <c:v>287.38</c:v>
                </c:pt>
                <c:pt idx="205">
                  <c:v>307.61</c:v>
                </c:pt>
                <c:pt idx="206">
                  <c:v>338.78999999999979</c:v>
                </c:pt>
                <c:pt idx="207">
                  <c:v>366.48999999999978</c:v>
                </c:pt>
                <c:pt idx="208">
                  <c:v>405.63</c:v>
                </c:pt>
                <c:pt idx="209">
                  <c:v>456.57</c:v>
                </c:pt>
                <c:pt idx="210">
                  <c:v>399.17</c:v>
                </c:pt>
                <c:pt idx="211">
                  <c:v>297.05</c:v>
                </c:pt>
                <c:pt idx="212">
                  <c:v>274.36</c:v>
                </c:pt>
                <c:pt idx="213">
                  <c:v>242.5</c:v>
                </c:pt>
                <c:pt idx="214">
                  <c:v>241.09</c:v>
                </c:pt>
                <c:pt idx="215">
                  <c:v>210.1</c:v>
                </c:pt>
                <c:pt idx="216">
                  <c:v>188.39000000000001</c:v>
                </c:pt>
                <c:pt idx="217">
                  <c:v>161.54</c:v>
                </c:pt>
                <c:pt idx="218">
                  <c:v>142.49</c:v>
                </c:pt>
                <c:pt idx="219">
                  <c:v>125.81</c:v>
                </c:pt>
                <c:pt idx="220">
                  <c:v>137.94</c:v>
                </c:pt>
                <c:pt idx="221">
                  <c:v>136.68</c:v>
                </c:pt>
                <c:pt idx="222">
                  <c:v>121.97</c:v>
                </c:pt>
                <c:pt idx="223">
                  <c:v>113.01</c:v>
                </c:pt>
                <c:pt idx="224">
                  <c:v>107.5</c:v>
                </c:pt>
                <c:pt idx="225">
                  <c:v>143.97</c:v>
                </c:pt>
                <c:pt idx="226">
                  <c:v>132.37</c:v>
                </c:pt>
                <c:pt idx="227">
                  <c:v>192.51</c:v>
                </c:pt>
                <c:pt idx="228">
                  <c:v>210.32000000000011</c:v>
                </c:pt>
                <c:pt idx="229">
                  <c:v>191.37</c:v>
                </c:pt>
                <c:pt idx="230">
                  <c:v>154.49</c:v>
                </c:pt>
                <c:pt idx="231">
                  <c:v>145.37</c:v>
                </c:pt>
                <c:pt idx="232">
                  <c:v>149.4</c:v>
                </c:pt>
                <c:pt idx="233">
                  <c:v>172.85000000000011</c:v>
                </c:pt>
                <c:pt idx="234">
                  <c:v>166.60999999999999</c:v>
                </c:pt>
                <c:pt idx="235">
                  <c:v>155.32000000000011</c:v>
                </c:pt>
                <c:pt idx="236">
                  <c:v>140.20999999999998</c:v>
                </c:pt>
                <c:pt idx="237">
                  <c:v>123.61999999999999</c:v>
                </c:pt>
                <c:pt idx="238">
                  <c:v>136.38000000000011</c:v>
                </c:pt>
              </c:numCache>
            </c:numRef>
          </c:val>
        </c:ser>
        <c:marker val="1"/>
        <c:axId val="56439552"/>
        <c:axId val="56441088"/>
      </c:lineChart>
      <c:dateAx>
        <c:axId val="56439552"/>
        <c:scaling>
          <c:orientation val="minMax"/>
        </c:scaling>
        <c:axPos val="b"/>
        <c:numFmt formatCode="mmm\-yy" sourceLinked="1"/>
        <c:tickLblPos val="nextTo"/>
        <c:crossAx val="56441088"/>
        <c:crosses val="autoZero"/>
        <c:auto val="1"/>
        <c:lblOffset val="100"/>
      </c:dateAx>
      <c:valAx>
        <c:axId val="56441088"/>
        <c:scaling>
          <c:orientation val="minMax"/>
        </c:scaling>
        <c:axPos val="l"/>
        <c:majorGridlines/>
        <c:numFmt formatCode="General" sourceLinked="1"/>
        <c:tickLblPos val="nextTo"/>
        <c:crossAx val="56439552"/>
        <c:crosses val="autoZero"/>
        <c:crossBetween val="between"/>
      </c:valAx>
    </c:plotArea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tx>
        <c:rich>
          <a:bodyPr/>
          <a:lstStyle/>
          <a:p>
            <a:pPr>
              <a:defRPr/>
            </a:pPr>
            <a:r>
              <a:rPr lang="en-US"/>
              <a:t>Gas natural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Hoja1!$AP$3</c:f>
              <c:strCache>
                <c:ptCount val="1"/>
                <c:pt idx="0">
                  <c:v>Valor</c:v>
                </c:pt>
              </c:strCache>
            </c:strRef>
          </c:tx>
          <c:cat>
            <c:numRef>
              <c:f>Hoja1!$AO$4:$AO$9</c:f>
              <c:numCache>
                <c:formatCode>mmm\-yy</c:formatCode>
                <c:ptCount val="6"/>
                <c:pt idx="0">
                  <c:v>40330</c:v>
                </c:pt>
                <c:pt idx="1">
                  <c:v>40360</c:v>
                </c:pt>
                <c:pt idx="2">
                  <c:v>40391</c:v>
                </c:pt>
                <c:pt idx="3">
                  <c:v>40422</c:v>
                </c:pt>
                <c:pt idx="4">
                  <c:v>40452</c:v>
                </c:pt>
                <c:pt idx="5">
                  <c:v>40483</c:v>
                </c:pt>
              </c:numCache>
            </c:numRef>
          </c:cat>
          <c:val>
            <c:numRef>
              <c:f>Hoja1!$AP$4:$AP$9</c:f>
              <c:numCache>
                <c:formatCode>General</c:formatCode>
                <c:ptCount val="6"/>
                <c:pt idx="0">
                  <c:v>172.85000000000005</c:v>
                </c:pt>
                <c:pt idx="1">
                  <c:v>166.60999999999999</c:v>
                </c:pt>
                <c:pt idx="2">
                  <c:v>155.32000000000005</c:v>
                </c:pt>
                <c:pt idx="3">
                  <c:v>140.20999999999998</c:v>
                </c:pt>
                <c:pt idx="4">
                  <c:v>123.61999999999999</c:v>
                </c:pt>
                <c:pt idx="5">
                  <c:v>136.38000000000005</c:v>
                </c:pt>
              </c:numCache>
            </c:numRef>
          </c:val>
        </c:ser>
        <c:marker val="1"/>
        <c:axId val="56469376"/>
        <c:axId val="56470912"/>
      </c:lineChart>
      <c:dateAx>
        <c:axId val="56469376"/>
        <c:scaling>
          <c:orientation val="minMax"/>
        </c:scaling>
        <c:axPos val="b"/>
        <c:numFmt formatCode="mmm\-yy" sourceLinked="1"/>
        <c:tickLblPos val="nextTo"/>
        <c:crossAx val="56470912"/>
        <c:crosses val="autoZero"/>
        <c:auto val="1"/>
        <c:lblOffset val="100"/>
      </c:dateAx>
      <c:valAx>
        <c:axId val="56470912"/>
        <c:scaling>
          <c:orientation val="minMax"/>
        </c:scaling>
        <c:axPos val="l"/>
        <c:majorGridlines/>
        <c:numFmt formatCode="General" sourceLinked="1"/>
        <c:tickLblPos val="nextTo"/>
        <c:crossAx val="5646937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title>
      <c:layout/>
    </c:title>
    <c:plotArea>
      <c:layout/>
      <c:lineChart>
        <c:grouping val="standard"/>
        <c:ser>
          <c:idx val="0"/>
          <c:order val="0"/>
          <c:tx>
            <c:strRef>
              <c:f>Hoja1!$AS$2:$AS$3</c:f>
              <c:strCache>
                <c:ptCount val="1"/>
                <c:pt idx="0">
                  <c:v>COBRE Valor</c:v>
                </c:pt>
              </c:strCache>
            </c:strRef>
          </c:tx>
          <c:cat>
            <c:numRef>
              <c:f>Hoja1!$AR$4:$AR$303</c:f>
              <c:numCache>
                <c:formatCode>mmm\-yy</c:formatCode>
                <c:ptCount val="300"/>
                <c:pt idx="0">
                  <c:v>31382</c:v>
                </c:pt>
                <c:pt idx="1">
                  <c:v>31413</c:v>
                </c:pt>
                <c:pt idx="2">
                  <c:v>31444</c:v>
                </c:pt>
                <c:pt idx="3">
                  <c:v>31472</c:v>
                </c:pt>
                <c:pt idx="4">
                  <c:v>31503</c:v>
                </c:pt>
                <c:pt idx="5">
                  <c:v>31533</c:v>
                </c:pt>
                <c:pt idx="6">
                  <c:v>31564</c:v>
                </c:pt>
                <c:pt idx="7">
                  <c:v>31594</c:v>
                </c:pt>
                <c:pt idx="8">
                  <c:v>31625</c:v>
                </c:pt>
                <c:pt idx="9">
                  <c:v>31656</c:v>
                </c:pt>
                <c:pt idx="10">
                  <c:v>31686</c:v>
                </c:pt>
                <c:pt idx="11">
                  <c:v>31717</c:v>
                </c:pt>
                <c:pt idx="12">
                  <c:v>31747</c:v>
                </c:pt>
                <c:pt idx="13">
                  <c:v>31778</c:v>
                </c:pt>
                <c:pt idx="14">
                  <c:v>31809</c:v>
                </c:pt>
                <c:pt idx="15">
                  <c:v>31837</c:v>
                </c:pt>
                <c:pt idx="16">
                  <c:v>31868</c:v>
                </c:pt>
                <c:pt idx="17">
                  <c:v>31898</c:v>
                </c:pt>
                <c:pt idx="18">
                  <c:v>31929</c:v>
                </c:pt>
                <c:pt idx="19">
                  <c:v>31959</c:v>
                </c:pt>
                <c:pt idx="20">
                  <c:v>31990</c:v>
                </c:pt>
                <c:pt idx="21">
                  <c:v>32021</c:v>
                </c:pt>
                <c:pt idx="22">
                  <c:v>32051</c:v>
                </c:pt>
                <c:pt idx="23">
                  <c:v>32082</c:v>
                </c:pt>
                <c:pt idx="24">
                  <c:v>32112</c:v>
                </c:pt>
                <c:pt idx="25">
                  <c:v>32143</c:v>
                </c:pt>
                <c:pt idx="26">
                  <c:v>32174</c:v>
                </c:pt>
                <c:pt idx="27">
                  <c:v>32203</c:v>
                </c:pt>
                <c:pt idx="28">
                  <c:v>32234</c:v>
                </c:pt>
                <c:pt idx="29">
                  <c:v>32264</c:v>
                </c:pt>
                <c:pt idx="30">
                  <c:v>32295</c:v>
                </c:pt>
                <c:pt idx="31">
                  <c:v>32325</c:v>
                </c:pt>
                <c:pt idx="32">
                  <c:v>32356</c:v>
                </c:pt>
                <c:pt idx="33">
                  <c:v>32387</c:v>
                </c:pt>
                <c:pt idx="34">
                  <c:v>32417</c:v>
                </c:pt>
                <c:pt idx="35">
                  <c:v>32448</c:v>
                </c:pt>
                <c:pt idx="36">
                  <c:v>32478</c:v>
                </c:pt>
                <c:pt idx="37">
                  <c:v>32509</c:v>
                </c:pt>
                <c:pt idx="38">
                  <c:v>32540</c:v>
                </c:pt>
                <c:pt idx="39">
                  <c:v>32568</c:v>
                </c:pt>
                <c:pt idx="40">
                  <c:v>32599</c:v>
                </c:pt>
                <c:pt idx="41">
                  <c:v>32629</c:v>
                </c:pt>
                <c:pt idx="42">
                  <c:v>32660</c:v>
                </c:pt>
                <c:pt idx="43">
                  <c:v>32690</c:v>
                </c:pt>
                <c:pt idx="44">
                  <c:v>32721</c:v>
                </c:pt>
                <c:pt idx="45">
                  <c:v>32752</c:v>
                </c:pt>
                <c:pt idx="46">
                  <c:v>32782</c:v>
                </c:pt>
                <c:pt idx="47">
                  <c:v>32813</c:v>
                </c:pt>
                <c:pt idx="48">
                  <c:v>32843</c:v>
                </c:pt>
                <c:pt idx="49">
                  <c:v>32874</c:v>
                </c:pt>
                <c:pt idx="50">
                  <c:v>32905</c:v>
                </c:pt>
                <c:pt idx="51">
                  <c:v>32933</c:v>
                </c:pt>
                <c:pt idx="52">
                  <c:v>32964</c:v>
                </c:pt>
                <c:pt idx="53">
                  <c:v>32994</c:v>
                </c:pt>
                <c:pt idx="54">
                  <c:v>33025</c:v>
                </c:pt>
                <c:pt idx="55">
                  <c:v>33055</c:v>
                </c:pt>
                <c:pt idx="56">
                  <c:v>33086</c:v>
                </c:pt>
                <c:pt idx="57">
                  <c:v>33117</c:v>
                </c:pt>
                <c:pt idx="58">
                  <c:v>33147</c:v>
                </c:pt>
                <c:pt idx="59">
                  <c:v>33178</c:v>
                </c:pt>
                <c:pt idx="60">
                  <c:v>33208</c:v>
                </c:pt>
                <c:pt idx="61">
                  <c:v>33239</c:v>
                </c:pt>
                <c:pt idx="62">
                  <c:v>33270</c:v>
                </c:pt>
                <c:pt idx="63">
                  <c:v>33298</c:v>
                </c:pt>
                <c:pt idx="64">
                  <c:v>33329</c:v>
                </c:pt>
                <c:pt idx="65">
                  <c:v>33359</c:v>
                </c:pt>
                <c:pt idx="66">
                  <c:v>33390</c:v>
                </c:pt>
                <c:pt idx="67">
                  <c:v>33420</c:v>
                </c:pt>
                <c:pt idx="68">
                  <c:v>33451</c:v>
                </c:pt>
                <c:pt idx="69">
                  <c:v>33482</c:v>
                </c:pt>
                <c:pt idx="70">
                  <c:v>33512</c:v>
                </c:pt>
                <c:pt idx="71">
                  <c:v>33543</c:v>
                </c:pt>
                <c:pt idx="72">
                  <c:v>33573</c:v>
                </c:pt>
                <c:pt idx="73">
                  <c:v>33604</c:v>
                </c:pt>
                <c:pt idx="74">
                  <c:v>33635</c:v>
                </c:pt>
                <c:pt idx="75">
                  <c:v>33664</c:v>
                </c:pt>
                <c:pt idx="76">
                  <c:v>33695</c:v>
                </c:pt>
                <c:pt idx="77">
                  <c:v>33725</c:v>
                </c:pt>
                <c:pt idx="78">
                  <c:v>33756</c:v>
                </c:pt>
                <c:pt idx="79">
                  <c:v>33786</c:v>
                </c:pt>
                <c:pt idx="80">
                  <c:v>33817</c:v>
                </c:pt>
                <c:pt idx="81">
                  <c:v>33848</c:v>
                </c:pt>
                <c:pt idx="82">
                  <c:v>33878</c:v>
                </c:pt>
                <c:pt idx="83">
                  <c:v>33909</c:v>
                </c:pt>
                <c:pt idx="84">
                  <c:v>33939</c:v>
                </c:pt>
                <c:pt idx="85">
                  <c:v>33970</c:v>
                </c:pt>
                <c:pt idx="86">
                  <c:v>34001</c:v>
                </c:pt>
                <c:pt idx="87">
                  <c:v>34029</c:v>
                </c:pt>
                <c:pt idx="88">
                  <c:v>34060</c:v>
                </c:pt>
                <c:pt idx="89">
                  <c:v>34090</c:v>
                </c:pt>
                <c:pt idx="90">
                  <c:v>34121</c:v>
                </c:pt>
                <c:pt idx="91">
                  <c:v>34151</c:v>
                </c:pt>
                <c:pt idx="92">
                  <c:v>34182</c:v>
                </c:pt>
                <c:pt idx="93">
                  <c:v>34213</c:v>
                </c:pt>
                <c:pt idx="94">
                  <c:v>34243</c:v>
                </c:pt>
                <c:pt idx="95">
                  <c:v>34274</c:v>
                </c:pt>
                <c:pt idx="96">
                  <c:v>34304</c:v>
                </c:pt>
                <c:pt idx="97">
                  <c:v>34335</c:v>
                </c:pt>
                <c:pt idx="98">
                  <c:v>34366</c:v>
                </c:pt>
                <c:pt idx="99">
                  <c:v>34394</c:v>
                </c:pt>
                <c:pt idx="100">
                  <c:v>34425</c:v>
                </c:pt>
                <c:pt idx="101">
                  <c:v>34455</c:v>
                </c:pt>
                <c:pt idx="102">
                  <c:v>34486</c:v>
                </c:pt>
                <c:pt idx="103">
                  <c:v>34516</c:v>
                </c:pt>
                <c:pt idx="104">
                  <c:v>34547</c:v>
                </c:pt>
                <c:pt idx="105">
                  <c:v>34578</c:v>
                </c:pt>
                <c:pt idx="106">
                  <c:v>34608</c:v>
                </c:pt>
                <c:pt idx="107">
                  <c:v>34639</c:v>
                </c:pt>
                <c:pt idx="108">
                  <c:v>34669</c:v>
                </c:pt>
                <c:pt idx="109">
                  <c:v>34700</c:v>
                </c:pt>
                <c:pt idx="110">
                  <c:v>34731</c:v>
                </c:pt>
                <c:pt idx="111">
                  <c:v>34759</c:v>
                </c:pt>
                <c:pt idx="112">
                  <c:v>34790</c:v>
                </c:pt>
                <c:pt idx="113">
                  <c:v>34820</c:v>
                </c:pt>
                <c:pt idx="114">
                  <c:v>34851</c:v>
                </c:pt>
                <c:pt idx="115">
                  <c:v>34881</c:v>
                </c:pt>
                <c:pt idx="116">
                  <c:v>34912</c:v>
                </c:pt>
                <c:pt idx="117">
                  <c:v>34943</c:v>
                </c:pt>
                <c:pt idx="118">
                  <c:v>34973</c:v>
                </c:pt>
                <c:pt idx="119">
                  <c:v>35004</c:v>
                </c:pt>
                <c:pt idx="120">
                  <c:v>35034</c:v>
                </c:pt>
                <c:pt idx="121">
                  <c:v>35065</c:v>
                </c:pt>
                <c:pt idx="122">
                  <c:v>35096</c:v>
                </c:pt>
                <c:pt idx="123">
                  <c:v>35125</c:v>
                </c:pt>
                <c:pt idx="124">
                  <c:v>35156</c:v>
                </c:pt>
                <c:pt idx="125">
                  <c:v>35186</c:v>
                </c:pt>
                <c:pt idx="126">
                  <c:v>35217</c:v>
                </c:pt>
                <c:pt idx="127">
                  <c:v>35247</c:v>
                </c:pt>
                <c:pt idx="128">
                  <c:v>35278</c:v>
                </c:pt>
                <c:pt idx="129">
                  <c:v>35309</c:v>
                </c:pt>
                <c:pt idx="130">
                  <c:v>35339</c:v>
                </c:pt>
                <c:pt idx="131">
                  <c:v>35370</c:v>
                </c:pt>
                <c:pt idx="132">
                  <c:v>35400</c:v>
                </c:pt>
                <c:pt idx="133">
                  <c:v>35431</c:v>
                </c:pt>
                <c:pt idx="134">
                  <c:v>35462</c:v>
                </c:pt>
                <c:pt idx="135">
                  <c:v>35490</c:v>
                </c:pt>
                <c:pt idx="136">
                  <c:v>35521</c:v>
                </c:pt>
                <c:pt idx="137">
                  <c:v>35551</c:v>
                </c:pt>
                <c:pt idx="138">
                  <c:v>35582</c:v>
                </c:pt>
                <c:pt idx="139">
                  <c:v>35612</c:v>
                </c:pt>
                <c:pt idx="140">
                  <c:v>35643</c:v>
                </c:pt>
                <c:pt idx="141">
                  <c:v>35674</c:v>
                </c:pt>
                <c:pt idx="142">
                  <c:v>35704</c:v>
                </c:pt>
                <c:pt idx="143">
                  <c:v>35735</c:v>
                </c:pt>
                <c:pt idx="144">
                  <c:v>35765</c:v>
                </c:pt>
                <c:pt idx="145">
                  <c:v>35796</c:v>
                </c:pt>
                <c:pt idx="146">
                  <c:v>35827</c:v>
                </c:pt>
                <c:pt idx="147">
                  <c:v>35855</c:v>
                </c:pt>
                <c:pt idx="148">
                  <c:v>35886</c:v>
                </c:pt>
                <c:pt idx="149">
                  <c:v>35916</c:v>
                </c:pt>
                <c:pt idx="150">
                  <c:v>35947</c:v>
                </c:pt>
                <c:pt idx="151">
                  <c:v>35977</c:v>
                </c:pt>
                <c:pt idx="152">
                  <c:v>36008</c:v>
                </c:pt>
                <c:pt idx="153">
                  <c:v>36039</c:v>
                </c:pt>
                <c:pt idx="154">
                  <c:v>36069</c:v>
                </c:pt>
                <c:pt idx="155">
                  <c:v>36100</c:v>
                </c:pt>
                <c:pt idx="156">
                  <c:v>36130</c:v>
                </c:pt>
                <c:pt idx="157">
                  <c:v>36161</c:v>
                </c:pt>
                <c:pt idx="158">
                  <c:v>36192</c:v>
                </c:pt>
                <c:pt idx="159">
                  <c:v>36220</c:v>
                </c:pt>
                <c:pt idx="160">
                  <c:v>36251</c:v>
                </c:pt>
                <c:pt idx="161">
                  <c:v>36281</c:v>
                </c:pt>
                <c:pt idx="162">
                  <c:v>36312</c:v>
                </c:pt>
                <c:pt idx="163">
                  <c:v>36342</c:v>
                </c:pt>
                <c:pt idx="164">
                  <c:v>36373</c:v>
                </c:pt>
                <c:pt idx="165">
                  <c:v>36404</c:v>
                </c:pt>
                <c:pt idx="166">
                  <c:v>36434</c:v>
                </c:pt>
                <c:pt idx="167">
                  <c:v>36465</c:v>
                </c:pt>
                <c:pt idx="168">
                  <c:v>36495</c:v>
                </c:pt>
                <c:pt idx="169">
                  <c:v>36526</c:v>
                </c:pt>
                <c:pt idx="170">
                  <c:v>36557</c:v>
                </c:pt>
                <c:pt idx="171">
                  <c:v>36586</c:v>
                </c:pt>
                <c:pt idx="172">
                  <c:v>36617</c:v>
                </c:pt>
                <c:pt idx="173">
                  <c:v>36647</c:v>
                </c:pt>
                <c:pt idx="174">
                  <c:v>36678</c:v>
                </c:pt>
                <c:pt idx="175">
                  <c:v>36708</c:v>
                </c:pt>
                <c:pt idx="176">
                  <c:v>36739</c:v>
                </c:pt>
                <c:pt idx="177">
                  <c:v>36770</c:v>
                </c:pt>
                <c:pt idx="178">
                  <c:v>36800</c:v>
                </c:pt>
                <c:pt idx="179">
                  <c:v>36831</c:v>
                </c:pt>
                <c:pt idx="180">
                  <c:v>36861</c:v>
                </c:pt>
                <c:pt idx="181">
                  <c:v>36892</c:v>
                </c:pt>
                <c:pt idx="182">
                  <c:v>36923</c:v>
                </c:pt>
                <c:pt idx="183">
                  <c:v>36951</c:v>
                </c:pt>
                <c:pt idx="184">
                  <c:v>36982</c:v>
                </c:pt>
                <c:pt idx="185">
                  <c:v>37012</c:v>
                </c:pt>
                <c:pt idx="186">
                  <c:v>37043</c:v>
                </c:pt>
                <c:pt idx="187">
                  <c:v>37073</c:v>
                </c:pt>
                <c:pt idx="188">
                  <c:v>37104</c:v>
                </c:pt>
                <c:pt idx="189">
                  <c:v>37135</c:v>
                </c:pt>
                <c:pt idx="190">
                  <c:v>37165</c:v>
                </c:pt>
                <c:pt idx="191">
                  <c:v>37196</c:v>
                </c:pt>
                <c:pt idx="192">
                  <c:v>37226</c:v>
                </c:pt>
                <c:pt idx="193">
                  <c:v>37257</c:v>
                </c:pt>
                <c:pt idx="194">
                  <c:v>37288</c:v>
                </c:pt>
                <c:pt idx="195">
                  <c:v>37316</c:v>
                </c:pt>
                <c:pt idx="196">
                  <c:v>37347</c:v>
                </c:pt>
                <c:pt idx="197">
                  <c:v>37377</c:v>
                </c:pt>
                <c:pt idx="198">
                  <c:v>37408</c:v>
                </c:pt>
                <c:pt idx="199">
                  <c:v>37438</c:v>
                </c:pt>
                <c:pt idx="200">
                  <c:v>37469</c:v>
                </c:pt>
                <c:pt idx="201">
                  <c:v>37500</c:v>
                </c:pt>
                <c:pt idx="202">
                  <c:v>37530</c:v>
                </c:pt>
                <c:pt idx="203">
                  <c:v>37561</c:v>
                </c:pt>
                <c:pt idx="204">
                  <c:v>37591</c:v>
                </c:pt>
                <c:pt idx="205">
                  <c:v>37622</c:v>
                </c:pt>
                <c:pt idx="206">
                  <c:v>37653</c:v>
                </c:pt>
                <c:pt idx="207">
                  <c:v>37681</c:v>
                </c:pt>
                <c:pt idx="208">
                  <c:v>37712</c:v>
                </c:pt>
                <c:pt idx="209">
                  <c:v>37742</c:v>
                </c:pt>
                <c:pt idx="210">
                  <c:v>37773</c:v>
                </c:pt>
                <c:pt idx="211">
                  <c:v>37803</c:v>
                </c:pt>
                <c:pt idx="212">
                  <c:v>37834</c:v>
                </c:pt>
                <c:pt idx="213">
                  <c:v>37865</c:v>
                </c:pt>
                <c:pt idx="214">
                  <c:v>37895</c:v>
                </c:pt>
                <c:pt idx="215">
                  <c:v>37926</c:v>
                </c:pt>
                <c:pt idx="216">
                  <c:v>37956</c:v>
                </c:pt>
                <c:pt idx="217">
                  <c:v>37987</c:v>
                </c:pt>
                <c:pt idx="218">
                  <c:v>38018</c:v>
                </c:pt>
                <c:pt idx="219">
                  <c:v>38047</c:v>
                </c:pt>
                <c:pt idx="220">
                  <c:v>38078</c:v>
                </c:pt>
                <c:pt idx="221">
                  <c:v>38108</c:v>
                </c:pt>
                <c:pt idx="222">
                  <c:v>38139</c:v>
                </c:pt>
                <c:pt idx="223">
                  <c:v>38169</c:v>
                </c:pt>
                <c:pt idx="224">
                  <c:v>38200</c:v>
                </c:pt>
                <c:pt idx="225">
                  <c:v>38231</c:v>
                </c:pt>
                <c:pt idx="226">
                  <c:v>38261</c:v>
                </c:pt>
                <c:pt idx="227">
                  <c:v>38292</c:v>
                </c:pt>
                <c:pt idx="228">
                  <c:v>38322</c:v>
                </c:pt>
                <c:pt idx="229">
                  <c:v>38353</c:v>
                </c:pt>
                <c:pt idx="230">
                  <c:v>38384</c:v>
                </c:pt>
                <c:pt idx="231">
                  <c:v>38412</c:v>
                </c:pt>
                <c:pt idx="232">
                  <c:v>38443</c:v>
                </c:pt>
                <c:pt idx="233">
                  <c:v>38473</c:v>
                </c:pt>
                <c:pt idx="234">
                  <c:v>38504</c:v>
                </c:pt>
                <c:pt idx="235">
                  <c:v>38534</c:v>
                </c:pt>
                <c:pt idx="236">
                  <c:v>38565</c:v>
                </c:pt>
                <c:pt idx="237">
                  <c:v>38596</c:v>
                </c:pt>
                <c:pt idx="238">
                  <c:v>38626</c:v>
                </c:pt>
                <c:pt idx="239">
                  <c:v>38657</c:v>
                </c:pt>
                <c:pt idx="240">
                  <c:v>38687</c:v>
                </c:pt>
                <c:pt idx="241">
                  <c:v>38718</c:v>
                </c:pt>
                <c:pt idx="242">
                  <c:v>38749</c:v>
                </c:pt>
                <c:pt idx="243">
                  <c:v>38777</c:v>
                </c:pt>
                <c:pt idx="244">
                  <c:v>38808</c:v>
                </c:pt>
                <c:pt idx="245">
                  <c:v>38838</c:v>
                </c:pt>
                <c:pt idx="246">
                  <c:v>38869</c:v>
                </c:pt>
                <c:pt idx="247">
                  <c:v>38899</c:v>
                </c:pt>
                <c:pt idx="248">
                  <c:v>38930</c:v>
                </c:pt>
                <c:pt idx="249">
                  <c:v>38961</c:v>
                </c:pt>
                <c:pt idx="250">
                  <c:v>38991</c:v>
                </c:pt>
                <c:pt idx="251">
                  <c:v>39022</c:v>
                </c:pt>
                <c:pt idx="252">
                  <c:v>39052</c:v>
                </c:pt>
                <c:pt idx="253">
                  <c:v>39083</c:v>
                </c:pt>
                <c:pt idx="254">
                  <c:v>39114</c:v>
                </c:pt>
                <c:pt idx="255">
                  <c:v>39142</c:v>
                </c:pt>
                <c:pt idx="256">
                  <c:v>39173</c:v>
                </c:pt>
                <c:pt idx="257">
                  <c:v>39203</c:v>
                </c:pt>
                <c:pt idx="258">
                  <c:v>39234</c:v>
                </c:pt>
                <c:pt idx="259">
                  <c:v>39264</c:v>
                </c:pt>
                <c:pt idx="260">
                  <c:v>39295</c:v>
                </c:pt>
                <c:pt idx="261">
                  <c:v>39326</c:v>
                </c:pt>
                <c:pt idx="262">
                  <c:v>39356</c:v>
                </c:pt>
                <c:pt idx="263">
                  <c:v>39387</c:v>
                </c:pt>
                <c:pt idx="264">
                  <c:v>39417</c:v>
                </c:pt>
                <c:pt idx="265">
                  <c:v>39448</c:v>
                </c:pt>
                <c:pt idx="266">
                  <c:v>39479</c:v>
                </c:pt>
                <c:pt idx="267">
                  <c:v>39508</c:v>
                </c:pt>
                <c:pt idx="268">
                  <c:v>39539</c:v>
                </c:pt>
                <c:pt idx="269">
                  <c:v>39569</c:v>
                </c:pt>
                <c:pt idx="270">
                  <c:v>39600</c:v>
                </c:pt>
                <c:pt idx="271">
                  <c:v>39630</c:v>
                </c:pt>
                <c:pt idx="272">
                  <c:v>39661</c:v>
                </c:pt>
                <c:pt idx="273">
                  <c:v>39692</c:v>
                </c:pt>
                <c:pt idx="274">
                  <c:v>39722</c:v>
                </c:pt>
                <c:pt idx="275">
                  <c:v>39753</c:v>
                </c:pt>
                <c:pt idx="276">
                  <c:v>39783</c:v>
                </c:pt>
                <c:pt idx="277">
                  <c:v>39814</c:v>
                </c:pt>
                <c:pt idx="278">
                  <c:v>39845</c:v>
                </c:pt>
                <c:pt idx="279">
                  <c:v>39873</c:v>
                </c:pt>
                <c:pt idx="280">
                  <c:v>39904</c:v>
                </c:pt>
                <c:pt idx="281">
                  <c:v>39934</c:v>
                </c:pt>
                <c:pt idx="282">
                  <c:v>39965</c:v>
                </c:pt>
                <c:pt idx="283">
                  <c:v>39995</c:v>
                </c:pt>
                <c:pt idx="284">
                  <c:v>40026</c:v>
                </c:pt>
                <c:pt idx="285">
                  <c:v>40057</c:v>
                </c:pt>
                <c:pt idx="286">
                  <c:v>40087</c:v>
                </c:pt>
                <c:pt idx="287">
                  <c:v>40118</c:v>
                </c:pt>
                <c:pt idx="288">
                  <c:v>40148</c:v>
                </c:pt>
                <c:pt idx="289">
                  <c:v>40179</c:v>
                </c:pt>
                <c:pt idx="290">
                  <c:v>40210</c:v>
                </c:pt>
                <c:pt idx="291">
                  <c:v>40238</c:v>
                </c:pt>
                <c:pt idx="292">
                  <c:v>40269</c:v>
                </c:pt>
                <c:pt idx="293">
                  <c:v>40299</c:v>
                </c:pt>
                <c:pt idx="294">
                  <c:v>40330</c:v>
                </c:pt>
                <c:pt idx="295">
                  <c:v>40360</c:v>
                </c:pt>
                <c:pt idx="296">
                  <c:v>40391</c:v>
                </c:pt>
                <c:pt idx="297">
                  <c:v>40422</c:v>
                </c:pt>
                <c:pt idx="298">
                  <c:v>40452</c:v>
                </c:pt>
                <c:pt idx="299">
                  <c:v>40483</c:v>
                </c:pt>
              </c:numCache>
            </c:numRef>
          </c:cat>
          <c:val>
            <c:numRef>
              <c:f>Hoja1!$AS$4:$AS$303</c:f>
              <c:numCache>
                <c:formatCode>#,##0.00</c:formatCode>
                <c:ptCount val="300"/>
                <c:pt idx="0">
                  <c:v>1391.12</c:v>
                </c:pt>
                <c:pt idx="1">
                  <c:v>1417.57</c:v>
                </c:pt>
                <c:pt idx="2">
                  <c:v>1404.34</c:v>
                </c:pt>
                <c:pt idx="3">
                  <c:v>1444.03</c:v>
                </c:pt>
                <c:pt idx="4">
                  <c:v>1433</c:v>
                </c:pt>
                <c:pt idx="5">
                  <c:v>1417.57</c:v>
                </c:pt>
                <c:pt idx="6">
                  <c:v>1413.1599999999999</c:v>
                </c:pt>
                <c:pt idx="7">
                  <c:v>1344.82</c:v>
                </c:pt>
                <c:pt idx="8">
                  <c:v>1302.93</c:v>
                </c:pt>
                <c:pt idx="9">
                  <c:v>1309.54</c:v>
                </c:pt>
                <c:pt idx="10">
                  <c:v>1316.1599999999999</c:v>
                </c:pt>
                <c:pt idx="11">
                  <c:v>1302.93</c:v>
                </c:pt>
                <c:pt idx="12">
                  <c:v>1331.59</c:v>
                </c:pt>
                <c:pt idx="13">
                  <c:v>1344.82</c:v>
                </c:pt>
                <c:pt idx="14">
                  <c:v>1380.09</c:v>
                </c:pt>
                <c:pt idx="15">
                  <c:v>1463.87</c:v>
                </c:pt>
                <c:pt idx="16">
                  <c:v>1483.71</c:v>
                </c:pt>
                <c:pt idx="17">
                  <c:v>1518.98</c:v>
                </c:pt>
                <c:pt idx="18">
                  <c:v>1571.8899999999999</c:v>
                </c:pt>
                <c:pt idx="19">
                  <c:v>1693.1499999999999</c:v>
                </c:pt>
                <c:pt idx="20">
                  <c:v>1754.8799999999999</c:v>
                </c:pt>
                <c:pt idx="21">
                  <c:v>1809.99</c:v>
                </c:pt>
                <c:pt idx="22">
                  <c:v>1966.52</c:v>
                </c:pt>
                <c:pt idx="23">
                  <c:v>2519.88</c:v>
                </c:pt>
                <c:pt idx="24">
                  <c:v>2866.01</c:v>
                </c:pt>
                <c:pt idx="25">
                  <c:v>2660.98</c:v>
                </c:pt>
                <c:pt idx="26">
                  <c:v>2328.08</c:v>
                </c:pt>
                <c:pt idx="27">
                  <c:v>2358.94</c:v>
                </c:pt>
                <c:pt idx="28">
                  <c:v>2283.9899999999998</c:v>
                </c:pt>
                <c:pt idx="29">
                  <c:v>2442.7199999999998</c:v>
                </c:pt>
                <c:pt idx="30">
                  <c:v>2539.7199999999998</c:v>
                </c:pt>
                <c:pt idx="31">
                  <c:v>2213.44</c:v>
                </c:pt>
                <c:pt idx="32">
                  <c:v>2200.21</c:v>
                </c:pt>
                <c:pt idx="33">
                  <c:v>2433.9</c:v>
                </c:pt>
                <c:pt idx="34">
                  <c:v>2936.55</c:v>
                </c:pt>
                <c:pt idx="35">
                  <c:v>3302.52</c:v>
                </c:pt>
                <c:pt idx="36">
                  <c:v>3496.53</c:v>
                </c:pt>
                <c:pt idx="37">
                  <c:v>3392.9100000000012</c:v>
                </c:pt>
                <c:pt idx="38">
                  <c:v>3095.29</c:v>
                </c:pt>
                <c:pt idx="39">
                  <c:v>3262.84</c:v>
                </c:pt>
                <c:pt idx="40">
                  <c:v>3117.3300000000017</c:v>
                </c:pt>
                <c:pt idx="41">
                  <c:v>2738.14</c:v>
                </c:pt>
                <c:pt idx="42">
                  <c:v>2544.13</c:v>
                </c:pt>
                <c:pt idx="43">
                  <c:v>2503.79</c:v>
                </c:pt>
                <c:pt idx="44">
                  <c:v>2760.18</c:v>
                </c:pt>
                <c:pt idx="45">
                  <c:v>2883.64</c:v>
                </c:pt>
                <c:pt idx="46">
                  <c:v>2859.3900000000012</c:v>
                </c:pt>
                <c:pt idx="47">
                  <c:v>2590.4299999999998</c:v>
                </c:pt>
                <c:pt idx="48">
                  <c:v>2418.4699999999998</c:v>
                </c:pt>
                <c:pt idx="49">
                  <c:v>2365.56</c:v>
                </c:pt>
                <c:pt idx="50">
                  <c:v>2358.94</c:v>
                </c:pt>
                <c:pt idx="51">
                  <c:v>2625.7</c:v>
                </c:pt>
                <c:pt idx="52">
                  <c:v>2685.23</c:v>
                </c:pt>
                <c:pt idx="53">
                  <c:v>2740.34</c:v>
                </c:pt>
                <c:pt idx="54">
                  <c:v>2583.8100000000018</c:v>
                </c:pt>
                <c:pt idx="55">
                  <c:v>2769</c:v>
                </c:pt>
                <c:pt idx="56">
                  <c:v>2956.4</c:v>
                </c:pt>
                <c:pt idx="57">
                  <c:v>3040.17</c:v>
                </c:pt>
                <c:pt idx="58">
                  <c:v>2742.55</c:v>
                </c:pt>
                <c:pt idx="59">
                  <c:v>2583.8100000000018</c:v>
                </c:pt>
                <c:pt idx="60">
                  <c:v>2484.61</c:v>
                </c:pt>
                <c:pt idx="61">
                  <c:v>2447.13</c:v>
                </c:pt>
                <c:pt idx="62">
                  <c:v>2447.13</c:v>
                </c:pt>
                <c:pt idx="63">
                  <c:v>2409.65</c:v>
                </c:pt>
                <c:pt idx="64">
                  <c:v>2471.38</c:v>
                </c:pt>
                <c:pt idx="65">
                  <c:v>2340.42</c:v>
                </c:pt>
                <c:pt idx="66">
                  <c:v>2218.0700000000002</c:v>
                </c:pt>
                <c:pt idx="67">
                  <c:v>2231.2599999999998</c:v>
                </c:pt>
                <c:pt idx="68">
                  <c:v>2236.19</c:v>
                </c:pt>
                <c:pt idx="69">
                  <c:v>2318.58</c:v>
                </c:pt>
                <c:pt idx="70">
                  <c:v>2360.65</c:v>
                </c:pt>
                <c:pt idx="71">
                  <c:v>2375.66</c:v>
                </c:pt>
                <c:pt idx="72">
                  <c:v>2205.92</c:v>
                </c:pt>
                <c:pt idx="73">
                  <c:v>2150.58</c:v>
                </c:pt>
                <c:pt idx="74">
                  <c:v>2208.8900000000012</c:v>
                </c:pt>
                <c:pt idx="75">
                  <c:v>2231.79</c:v>
                </c:pt>
                <c:pt idx="76">
                  <c:v>2214.17</c:v>
                </c:pt>
                <c:pt idx="77">
                  <c:v>2219.3200000000002</c:v>
                </c:pt>
                <c:pt idx="78">
                  <c:v>2296.44</c:v>
                </c:pt>
                <c:pt idx="79">
                  <c:v>2527.29</c:v>
                </c:pt>
                <c:pt idx="80">
                  <c:v>2513.4699999999998</c:v>
                </c:pt>
                <c:pt idx="81">
                  <c:v>2419.61</c:v>
                </c:pt>
                <c:pt idx="82">
                  <c:v>2262.46</c:v>
                </c:pt>
                <c:pt idx="83">
                  <c:v>2161.79</c:v>
                </c:pt>
                <c:pt idx="84">
                  <c:v>2211.9499999999998</c:v>
                </c:pt>
                <c:pt idx="85">
                  <c:v>2264.21</c:v>
                </c:pt>
                <c:pt idx="86">
                  <c:v>2212.1799999999998</c:v>
                </c:pt>
                <c:pt idx="87">
                  <c:v>2152.38</c:v>
                </c:pt>
                <c:pt idx="88">
                  <c:v>1953.62</c:v>
                </c:pt>
                <c:pt idx="89">
                  <c:v>1799.35</c:v>
                </c:pt>
                <c:pt idx="90">
                  <c:v>1857.87</c:v>
                </c:pt>
                <c:pt idx="91">
                  <c:v>1927.34</c:v>
                </c:pt>
                <c:pt idx="92">
                  <c:v>1951.07</c:v>
                </c:pt>
                <c:pt idx="93">
                  <c:v>1858.25</c:v>
                </c:pt>
                <c:pt idx="94">
                  <c:v>1647</c:v>
                </c:pt>
                <c:pt idx="95">
                  <c:v>1632.57</c:v>
                </c:pt>
                <c:pt idx="96">
                  <c:v>1723.6299999999999</c:v>
                </c:pt>
                <c:pt idx="97">
                  <c:v>1807.07</c:v>
                </c:pt>
                <c:pt idx="98">
                  <c:v>1865.08</c:v>
                </c:pt>
                <c:pt idx="99">
                  <c:v>1913.1699999999998</c:v>
                </c:pt>
                <c:pt idx="100">
                  <c:v>1881.37</c:v>
                </c:pt>
                <c:pt idx="101">
                  <c:v>2144.5</c:v>
                </c:pt>
                <c:pt idx="102">
                  <c:v>2363.09</c:v>
                </c:pt>
                <c:pt idx="103">
                  <c:v>2447.2399999999998</c:v>
                </c:pt>
                <c:pt idx="104">
                  <c:v>2409.75</c:v>
                </c:pt>
                <c:pt idx="105">
                  <c:v>2504.84</c:v>
                </c:pt>
                <c:pt idx="106">
                  <c:v>2546.02</c:v>
                </c:pt>
                <c:pt idx="107">
                  <c:v>2803.55</c:v>
                </c:pt>
                <c:pt idx="108">
                  <c:v>2980.7</c:v>
                </c:pt>
                <c:pt idx="109">
                  <c:v>3003.2599999999998</c:v>
                </c:pt>
                <c:pt idx="110">
                  <c:v>2870.4500000000012</c:v>
                </c:pt>
                <c:pt idx="111">
                  <c:v>2919.67</c:v>
                </c:pt>
                <c:pt idx="112">
                  <c:v>2894.8900000000012</c:v>
                </c:pt>
                <c:pt idx="113">
                  <c:v>2771.57</c:v>
                </c:pt>
                <c:pt idx="114">
                  <c:v>2987.68</c:v>
                </c:pt>
                <c:pt idx="115">
                  <c:v>3076.4500000000012</c:v>
                </c:pt>
                <c:pt idx="116">
                  <c:v>3040.14</c:v>
                </c:pt>
                <c:pt idx="117">
                  <c:v>2910.4300000000012</c:v>
                </c:pt>
                <c:pt idx="118">
                  <c:v>2810.07</c:v>
                </c:pt>
                <c:pt idx="119">
                  <c:v>2981.62</c:v>
                </c:pt>
                <c:pt idx="120">
                  <c:v>2918.21</c:v>
                </c:pt>
                <c:pt idx="121">
                  <c:v>2605</c:v>
                </c:pt>
                <c:pt idx="122">
                  <c:v>2544.67</c:v>
                </c:pt>
                <c:pt idx="123">
                  <c:v>2563.3500000000017</c:v>
                </c:pt>
                <c:pt idx="124">
                  <c:v>2594.17</c:v>
                </c:pt>
                <c:pt idx="125">
                  <c:v>2658.7599999999998</c:v>
                </c:pt>
                <c:pt idx="126">
                  <c:v>2177.6</c:v>
                </c:pt>
                <c:pt idx="127">
                  <c:v>1983.93</c:v>
                </c:pt>
                <c:pt idx="128">
                  <c:v>2017.86</c:v>
                </c:pt>
                <c:pt idx="129">
                  <c:v>1935.07</c:v>
                </c:pt>
                <c:pt idx="130">
                  <c:v>1960.2</c:v>
                </c:pt>
                <c:pt idx="131">
                  <c:v>2215.4299999999998</c:v>
                </c:pt>
                <c:pt idx="132">
                  <c:v>2264.6</c:v>
                </c:pt>
                <c:pt idx="133">
                  <c:v>2427.27</c:v>
                </c:pt>
                <c:pt idx="134">
                  <c:v>2406.63</c:v>
                </c:pt>
                <c:pt idx="135">
                  <c:v>2420.1799999999998</c:v>
                </c:pt>
                <c:pt idx="136">
                  <c:v>2389.3200000000002</c:v>
                </c:pt>
                <c:pt idx="137">
                  <c:v>2513.3000000000002</c:v>
                </c:pt>
                <c:pt idx="138">
                  <c:v>2611.29</c:v>
                </c:pt>
                <c:pt idx="139">
                  <c:v>2449.1999999999998</c:v>
                </c:pt>
                <c:pt idx="140">
                  <c:v>2250.1</c:v>
                </c:pt>
                <c:pt idx="141">
                  <c:v>2104.3100000000018</c:v>
                </c:pt>
                <c:pt idx="142">
                  <c:v>2050.6999999999998</c:v>
                </c:pt>
                <c:pt idx="143">
                  <c:v>1918.5</c:v>
                </c:pt>
                <c:pt idx="144">
                  <c:v>1761.45</c:v>
                </c:pt>
                <c:pt idx="145">
                  <c:v>1687.6</c:v>
                </c:pt>
                <c:pt idx="146">
                  <c:v>1664</c:v>
                </c:pt>
                <c:pt idx="147">
                  <c:v>1747.1599999999999</c:v>
                </c:pt>
                <c:pt idx="148">
                  <c:v>1800.1299999999999</c:v>
                </c:pt>
                <c:pt idx="149">
                  <c:v>1731.6599999999999</c:v>
                </c:pt>
                <c:pt idx="150">
                  <c:v>1656.6</c:v>
                </c:pt>
                <c:pt idx="151">
                  <c:v>1655.6699999999998</c:v>
                </c:pt>
                <c:pt idx="152">
                  <c:v>1619.93</c:v>
                </c:pt>
                <c:pt idx="153">
                  <c:v>1646.77</c:v>
                </c:pt>
                <c:pt idx="154">
                  <c:v>1585.5</c:v>
                </c:pt>
                <c:pt idx="155">
                  <c:v>1573.72</c:v>
                </c:pt>
                <c:pt idx="156">
                  <c:v>1475.76</c:v>
                </c:pt>
                <c:pt idx="157">
                  <c:v>1432</c:v>
                </c:pt>
                <c:pt idx="158">
                  <c:v>1412.95</c:v>
                </c:pt>
                <c:pt idx="159">
                  <c:v>1378.48</c:v>
                </c:pt>
                <c:pt idx="160">
                  <c:v>1463.73</c:v>
                </c:pt>
                <c:pt idx="161">
                  <c:v>1510.45</c:v>
                </c:pt>
                <c:pt idx="162">
                  <c:v>1422.1599999999999</c:v>
                </c:pt>
                <c:pt idx="163">
                  <c:v>1639.1799999999998</c:v>
                </c:pt>
                <c:pt idx="164">
                  <c:v>1646.74</c:v>
                </c:pt>
                <c:pt idx="165">
                  <c:v>1749.6799999999998</c:v>
                </c:pt>
                <c:pt idx="166">
                  <c:v>1723.29</c:v>
                </c:pt>
                <c:pt idx="167">
                  <c:v>1726.77</c:v>
                </c:pt>
                <c:pt idx="168">
                  <c:v>1764.8799999999999</c:v>
                </c:pt>
                <c:pt idx="169">
                  <c:v>1843.85</c:v>
                </c:pt>
                <c:pt idx="170">
                  <c:v>1807.03</c:v>
                </c:pt>
                <c:pt idx="171">
                  <c:v>1739.8</c:v>
                </c:pt>
                <c:pt idx="172">
                  <c:v>1681.91</c:v>
                </c:pt>
                <c:pt idx="173">
                  <c:v>1785.1</c:v>
                </c:pt>
                <c:pt idx="174">
                  <c:v>1752.07</c:v>
                </c:pt>
                <c:pt idx="175">
                  <c:v>1803.1399999999999</c:v>
                </c:pt>
                <c:pt idx="176">
                  <c:v>1857.12</c:v>
                </c:pt>
                <c:pt idx="177">
                  <c:v>1961.8899999999999</c:v>
                </c:pt>
                <c:pt idx="178">
                  <c:v>1894.37</c:v>
                </c:pt>
                <c:pt idx="179">
                  <c:v>1795.6</c:v>
                </c:pt>
                <c:pt idx="180">
                  <c:v>1852.4</c:v>
                </c:pt>
                <c:pt idx="181">
                  <c:v>1787.06</c:v>
                </c:pt>
                <c:pt idx="182">
                  <c:v>1766.1299999999999</c:v>
                </c:pt>
                <c:pt idx="183">
                  <c:v>1742.1599999999999</c:v>
                </c:pt>
                <c:pt idx="184">
                  <c:v>1665.97</c:v>
                </c:pt>
                <c:pt idx="185">
                  <c:v>1684.85</c:v>
                </c:pt>
                <c:pt idx="186">
                  <c:v>1610.47</c:v>
                </c:pt>
                <c:pt idx="187">
                  <c:v>1526.77</c:v>
                </c:pt>
                <c:pt idx="188">
                  <c:v>1466.41</c:v>
                </c:pt>
                <c:pt idx="189">
                  <c:v>1427.7</c:v>
                </c:pt>
                <c:pt idx="190">
                  <c:v>1377.3799999999999</c:v>
                </c:pt>
                <c:pt idx="191">
                  <c:v>1434.29</c:v>
                </c:pt>
                <c:pt idx="192">
                  <c:v>1472.85</c:v>
                </c:pt>
                <c:pt idx="193">
                  <c:v>1508.23</c:v>
                </c:pt>
                <c:pt idx="194">
                  <c:v>1561.37</c:v>
                </c:pt>
                <c:pt idx="195">
                  <c:v>1607.3899999999999</c:v>
                </c:pt>
                <c:pt idx="196">
                  <c:v>1588.57</c:v>
                </c:pt>
                <c:pt idx="197">
                  <c:v>1597.02</c:v>
                </c:pt>
                <c:pt idx="198">
                  <c:v>1650.59</c:v>
                </c:pt>
                <c:pt idx="199">
                  <c:v>1588.28</c:v>
                </c:pt>
                <c:pt idx="200">
                  <c:v>1482.92</c:v>
                </c:pt>
                <c:pt idx="201">
                  <c:v>1478.93</c:v>
                </c:pt>
                <c:pt idx="202">
                  <c:v>1486.1699999999998</c:v>
                </c:pt>
                <c:pt idx="203">
                  <c:v>1581.04</c:v>
                </c:pt>
                <c:pt idx="204">
                  <c:v>1592.96</c:v>
                </c:pt>
                <c:pt idx="205">
                  <c:v>1650.31</c:v>
                </c:pt>
                <c:pt idx="206">
                  <c:v>1682.1499999999999</c:v>
                </c:pt>
                <c:pt idx="207">
                  <c:v>1655.6899999999998</c:v>
                </c:pt>
                <c:pt idx="208">
                  <c:v>1587.87</c:v>
                </c:pt>
                <c:pt idx="209">
                  <c:v>1651.1</c:v>
                </c:pt>
                <c:pt idx="210">
                  <c:v>1685.11</c:v>
                </c:pt>
                <c:pt idx="211">
                  <c:v>1712.83</c:v>
                </c:pt>
                <c:pt idx="212">
                  <c:v>1756.73</c:v>
                </c:pt>
                <c:pt idx="213">
                  <c:v>1789.6699999999998</c:v>
                </c:pt>
                <c:pt idx="214">
                  <c:v>1925.58</c:v>
                </c:pt>
                <c:pt idx="215">
                  <c:v>2053.2799999999997</c:v>
                </c:pt>
                <c:pt idx="216">
                  <c:v>2202.04</c:v>
                </c:pt>
                <c:pt idx="217">
                  <c:v>2421.48</c:v>
                </c:pt>
                <c:pt idx="218">
                  <c:v>2751.72</c:v>
                </c:pt>
                <c:pt idx="219">
                  <c:v>3000.2799999999997</c:v>
                </c:pt>
                <c:pt idx="220">
                  <c:v>2926.98</c:v>
                </c:pt>
                <c:pt idx="221">
                  <c:v>2728.46</c:v>
                </c:pt>
                <c:pt idx="222">
                  <c:v>2689.05</c:v>
                </c:pt>
                <c:pt idx="223">
                  <c:v>2816.8</c:v>
                </c:pt>
                <c:pt idx="224">
                  <c:v>2844.2</c:v>
                </c:pt>
                <c:pt idx="225">
                  <c:v>2903.17</c:v>
                </c:pt>
                <c:pt idx="226">
                  <c:v>3009.4</c:v>
                </c:pt>
                <c:pt idx="227">
                  <c:v>3130.3100000000018</c:v>
                </c:pt>
                <c:pt idx="228">
                  <c:v>3139.79</c:v>
                </c:pt>
                <c:pt idx="229">
                  <c:v>3168.1</c:v>
                </c:pt>
                <c:pt idx="230">
                  <c:v>3247.1</c:v>
                </c:pt>
                <c:pt idx="231">
                  <c:v>3378.9</c:v>
                </c:pt>
                <c:pt idx="232">
                  <c:v>3389.8100000000018</c:v>
                </c:pt>
                <c:pt idx="233">
                  <c:v>3241.9</c:v>
                </c:pt>
                <c:pt idx="234">
                  <c:v>3529.73</c:v>
                </c:pt>
                <c:pt idx="235">
                  <c:v>3608.48</c:v>
                </c:pt>
                <c:pt idx="236">
                  <c:v>3791.9100000000012</c:v>
                </c:pt>
                <c:pt idx="237">
                  <c:v>3850.66</c:v>
                </c:pt>
                <c:pt idx="238">
                  <c:v>4056.17</c:v>
                </c:pt>
                <c:pt idx="239">
                  <c:v>4278.1600000000035</c:v>
                </c:pt>
                <c:pt idx="240">
                  <c:v>4577.03</c:v>
                </c:pt>
                <c:pt idx="241">
                  <c:v>4743.8600000000024</c:v>
                </c:pt>
                <c:pt idx="242">
                  <c:v>4974.9800000000005</c:v>
                </c:pt>
                <c:pt idx="243">
                  <c:v>5123.67</c:v>
                </c:pt>
                <c:pt idx="244">
                  <c:v>6404.44</c:v>
                </c:pt>
                <c:pt idx="245">
                  <c:v>8059.1900000000014</c:v>
                </c:pt>
                <c:pt idx="246">
                  <c:v>7222.7699999999995</c:v>
                </c:pt>
                <c:pt idx="247">
                  <c:v>7726.74</c:v>
                </c:pt>
                <c:pt idx="248">
                  <c:v>7690.25</c:v>
                </c:pt>
                <c:pt idx="249">
                  <c:v>7622.64</c:v>
                </c:pt>
                <c:pt idx="250">
                  <c:v>7497.41</c:v>
                </c:pt>
                <c:pt idx="251">
                  <c:v>7029.3</c:v>
                </c:pt>
                <c:pt idx="252">
                  <c:v>6680.9699999999993</c:v>
                </c:pt>
                <c:pt idx="253">
                  <c:v>5689.34</c:v>
                </c:pt>
                <c:pt idx="254">
                  <c:v>5718.1500000000024</c:v>
                </c:pt>
                <c:pt idx="255">
                  <c:v>6465.3</c:v>
                </c:pt>
                <c:pt idx="256">
                  <c:v>7753.34</c:v>
                </c:pt>
                <c:pt idx="257">
                  <c:v>7677.95</c:v>
                </c:pt>
                <c:pt idx="258">
                  <c:v>7514.24</c:v>
                </c:pt>
                <c:pt idx="259">
                  <c:v>7980.93</c:v>
                </c:pt>
                <c:pt idx="260">
                  <c:v>7500.2</c:v>
                </c:pt>
                <c:pt idx="261">
                  <c:v>7671.35</c:v>
                </c:pt>
                <c:pt idx="262">
                  <c:v>8020.59</c:v>
                </c:pt>
                <c:pt idx="263">
                  <c:v>6957.43</c:v>
                </c:pt>
                <c:pt idx="264">
                  <c:v>6630.74</c:v>
                </c:pt>
                <c:pt idx="265">
                  <c:v>7078.91</c:v>
                </c:pt>
                <c:pt idx="266">
                  <c:v>7941.14</c:v>
                </c:pt>
                <c:pt idx="267">
                  <c:v>8434.32</c:v>
                </c:pt>
                <c:pt idx="268">
                  <c:v>8714.18</c:v>
                </c:pt>
                <c:pt idx="269">
                  <c:v>8356.1299999999919</c:v>
                </c:pt>
                <c:pt idx="270">
                  <c:v>8292</c:v>
                </c:pt>
                <c:pt idx="271">
                  <c:v>8407.02</c:v>
                </c:pt>
                <c:pt idx="272">
                  <c:v>7633.8</c:v>
                </c:pt>
                <c:pt idx="273">
                  <c:v>6975.1100000000024</c:v>
                </c:pt>
                <c:pt idx="274">
                  <c:v>4894.8900000000003</c:v>
                </c:pt>
                <c:pt idx="275">
                  <c:v>3729.19</c:v>
                </c:pt>
                <c:pt idx="276">
                  <c:v>3105.1</c:v>
                </c:pt>
                <c:pt idx="277">
                  <c:v>3260.36</c:v>
                </c:pt>
                <c:pt idx="278">
                  <c:v>3328.4100000000012</c:v>
                </c:pt>
                <c:pt idx="279">
                  <c:v>3770.88</c:v>
                </c:pt>
                <c:pt idx="280">
                  <c:v>4436.93</c:v>
                </c:pt>
                <c:pt idx="281">
                  <c:v>4594.9000000000005</c:v>
                </c:pt>
                <c:pt idx="282">
                  <c:v>5013.3</c:v>
                </c:pt>
                <c:pt idx="283">
                  <c:v>5240.83</c:v>
                </c:pt>
                <c:pt idx="284">
                  <c:v>6176.88</c:v>
                </c:pt>
                <c:pt idx="285">
                  <c:v>6195.75</c:v>
                </c:pt>
                <c:pt idx="286">
                  <c:v>6305.99</c:v>
                </c:pt>
                <c:pt idx="287">
                  <c:v>6682.44</c:v>
                </c:pt>
                <c:pt idx="288">
                  <c:v>6976.98</c:v>
                </c:pt>
                <c:pt idx="289">
                  <c:v>7367.4</c:v>
                </c:pt>
                <c:pt idx="290">
                  <c:v>6867.6900000000014</c:v>
                </c:pt>
                <c:pt idx="291">
                  <c:v>7466.96</c:v>
                </c:pt>
                <c:pt idx="292">
                  <c:v>7729.8600000000024</c:v>
                </c:pt>
                <c:pt idx="293">
                  <c:v>6843.18</c:v>
                </c:pt>
                <c:pt idx="294">
                  <c:v>6501.5</c:v>
                </c:pt>
                <c:pt idx="295">
                  <c:v>6750.57</c:v>
                </c:pt>
                <c:pt idx="296">
                  <c:v>7302.67</c:v>
                </c:pt>
                <c:pt idx="297">
                  <c:v>7729.59</c:v>
                </c:pt>
                <c:pt idx="298">
                  <c:v>8289.76</c:v>
                </c:pt>
                <c:pt idx="299">
                  <c:v>8458.42</c:v>
                </c:pt>
              </c:numCache>
            </c:numRef>
          </c:val>
        </c:ser>
        <c:marker val="1"/>
        <c:axId val="56511872"/>
        <c:axId val="56530048"/>
      </c:lineChart>
      <c:dateAx>
        <c:axId val="56511872"/>
        <c:scaling>
          <c:orientation val="minMax"/>
        </c:scaling>
        <c:axPos val="b"/>
        <c:numFmt formatCode="mmm\-yy" sourceLinked="1"/>
        <c:tickLblPos val="nextTo"/>
        <c:crossAx val="56530048"/>
        <c:crosses val="autoZero"/>
        <c:auto val="1"/>
        <c:lblOffset val="100"/>
      </c:dateAx>
      <c:valAx>
        <c:axId val="56530048"/>
        <c:scaling>
          <c:orientation val="minMax"/>
        </c:scaling>
        <c:axPos val="l"/>
        <c:majorGridlines/>
        <c:numFmt formatCode="#,##0.00" sourceLinked="1"/>
        <c:tickLblPos val="nextTo"/>
        <c:crossAx val="56511872"/>
        <c:crosses val="autoZero"/>
        <c:crossBetween val="between"/>
      </c:valAx>
    </c:plotArea>
    <c:plotVisOnly val="1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CFB437-3829-40ED-8058-B4355E4534FA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C78BF78-33AA-46FD-A0D1-834DE2CCA078}">
      <dgm:prSet phldrT="[Texto]"/>
      <dgm:spPr/>
      <dgm:t>
        <a:bodyPr/>
        <a:lstStyle/>
        <a:p>
          <a:r>
            <a:rPr lang="es-ES" dirty="0" smtClean="0"/>
            <a:t> agotamiento,,,,,,</a:t>
          </a:r>
          <a:endParaRPr lang="es-ES" dirty="0"/>
        </a:p>
      </dgm:t>
    </dgm:pt>
    <dgm:pt modelId="{59C3B305-DDCF-438F-B899-4C87B6D2AC23}" type="parTrans" cxnId="{5C6126B7-C7BE-48A6-B2EE-E99CF5D44001}">
      <dgm:prSet/>
      <dgm:spPr/>
      <dgm:t>
        <a:bodyPr/>
        <a:lstStyle/>
        <a:p>
          <a:endParaRPr lang="es-ES"/>
        </a:p>
      </dgm:t>
    </dgm:pt>
    <dgm:pt modelId="{7D9C2EBC-FF39-4AE7-ABEF-76AEA30AC811}" type="sibTrans" cxnId="{5C6126B7-C7BE-48A6-B2EE-E99CF5D44001}">
      <dgm:prSet/>
      <dgm:spPr/>
      <dgm:t>
        <a:bodyPr/>
        <a:lstStyle/>
        <a:p>
          <a:endParaRPr lang="es-ES"/>
        </a:p>
      </dgm:t>
    </dgm:pt>
    <dgm:pt modelId="{CBA60990-5AF5-4361-B180-884C2E972BB5}">
      <dgm:prSet phldrT="[Texto]"/>
      <dgm:spPr/>
      <dgm:t>
        <a:bodyPr/>
        <a:lstStyle/>
        <a:p>
          <a:r>
            <a:rPr lang="es-ES" dirty="0" smtClean="0"/>
            <a:t>especulación</a:t>
          </a:r>
          <a:endParaRPr lang="es-ES" dirty="0"/>
        </a:p>
      </dgm:t>
    </dgm:pt>
    <dgm:pt modelId="{587124EF-A01F-4CFE-8B5A-0FF8EDEA2AB6}" type="parTrans" cxnId="{2174193C-586F-4397-A281-FC9038040A85}">
      <dgm:prSet/>
      <dgm:spPr/>
      <dgm:t>
        <a:bodyPr/>
        <a:lstStyle/>
        <a:p>
          <a:endParaRPr lang="es-ES"/>
        </a:p>
      </dgm:t>
    </dgm:pt>
    <dgm:pt modelId="{337C2A52-9633-45AA-AB03-C1A22CD716A1}" type="sibTrans" cxnId="{2174193C-586F-4397-A281-FC9038040A85}">
      <dgm:prSet/>
      <dgm:spPr/>
      <dgm:t>
        <a:bodyPr/>
        <a:lstStyle/>
        <a:p>
          <a:endParaRPr lang="es-ES"/>
        </a:p>
      </dgm:t>
    </dgm:pt>
    <dgm:pt modelId="{C924E6F8-07C3-46C6-8260-696B9B1D4684}">
      <dgm:prSet phldrT="[Texto]"/>
      <dgm:spPr/>
      <dgm:t>
        <a:bodyPr/>
        <a:lstStyle/>
        <a:p>
          <a:r>
            <a:rPr lang="es-ES" dirty="0" smtClean="0"/>
            <a:t>inflación</a:t>
          </a:r>
          <a:endParaRPr lang="es-ES" dirty="0"/>
        </a:p>
      </dgm:t>
    </dgm:pt>
    <dgm:pt modelId="{06FC1F89-B9D1-49C6-9907-58A23B075E23}" type="parTrans" cxnId="{2EA24E5B-8076-421F-90C6-7EFDFCCE90AA}">
      <dgm:prSet/>
      <dgm:spPr/>
      <dgm:t>
        <a:bodyPr/>
        <a:lstStyle/>
        <a:p>
          <a:endParaRPr lang="es-ES"/>
        </a:p>
      </dgm:t>
    </dgm:pt>
    <dgm:pt modelId="{27B0734A-99C7-4B86-B166-425F3F8A0690}" type="sibTrans" cxnId="{2EA24E5B-8076-421F-90C6-7EFDFCCE90AA}">
      <dgm:prSet/>
      <dgm:spPr/>
      <dgm:t>
        <a:bodyPr/>
        <a:lstStyle/>
        <a:p>
          <a:endParaRPr lang="es-ES"/>
        </a:p>
      </dgm:t>
    </dgm:pt>
    <dgm:pt modelId="{C3BF2476-96A9-4B16-A5F3-C0B4F7F6EDBA}">
      <dgm:prSet phldrT="[Texto]"/>
      <dgm:spPr/>
      <dgm:t>
        <a:bodyPr/>
        <a:lstStyle/>
        <a:p>
          <a:r>
            <a:rPr lang="es-ES" dirty="0" smtClean="0"/>
            <a:t>Recesión</a:t>
          </a:r>
          <a:endParaRPr lang="es-ES" dirty="0"/>
        </a:p>
      </dgm:t>
    </dgm:pt>
    <dgm:pt modelId="{E44600D3-571D-4FFF-A6C2-C82C2F6B3FCE}" type="parTrans" cxnId="{0BF92AB6-5062-4B54-8138-198942EAF914}">
      <dgm:prSet/>
      <dgm:spPr/>
      <dgm:t>
        <a:bodyPr/>
        <a:lstStyle/>
        <a:p>
          <a:endParaRPr lang="es-ES"/>
        </a:p>
      </dgm:t>
    </dgm:pt>
    <dgm:pt modelId="{3E4933F7-3400-4ED1-B243-D086B46A89F8}" type="sibTrans" cxnId="{0BF92AB6-5062-4B54-8138-198942EAF914}">
      <dgm:prSet/>
      <dgm:spPr/>
      <dgm:t>
        <a:bodyPr/>
        <a:lstStyle/>
        <a:p>
          <a:endParaRPr lang="es-ES"/>
        </a:p>
      </dgm:t>
    </dgm:pt>
    <dgm:pt modelId="{50BDB42F-CED5-482E-AE16-FAD1DBEADA6E}">
      <dgm:prSet phldrT="[Texto]"/>
      <dgm:spPr/>
      <dgm:t>
        <a:bodyPr/>
        <a:lstStyle/>
        <a:p>
          <a:r>
            <a:rPr lang="es-ES" dirty="0" smtClean="0"/>
            <a:t>Crecimiento</a:t>
          </a:r>
          <a:endParaRPr lang="es-ES" dirty="0"/>
        </a:p>
      </dgm:t>
    </dgm:pt>
    <dgm:pt modelId="{16488EA7-D542-4D66-8B9E-C1302BA5D199}" type="parTrans" cxnId="{19308D7A-89B1-4B93-8B81-667FB4373991}">
      <dgm:prSet/>
      <dgm:spPr/>
      <dgm:t>
        <a:bodyPr/>
        <a:lstStyle/>
        <a:p>
          <a:endParaRPr lang="es-ES"/>
        </a:p>
      </dgm:t>
    </dgm:pt>
    <dgm:pt modelId="{BA0ED83D-C324-4F65-B20D-76ABBC1F4308}" type="sibTrans" cxnId="{19308D7A-89B1-4B93-8B81-667FB4373991}">
      <dgm:prSet/>
      <dgm:spPr/>
      <dgm:t>
        <a:bodyPr/>
        <a:lstStyle/>
        <a:p>
          <a:endParaRPr lang="es-ES"/>
        </a:p>
      </dgm:t>
    </dgm:pt>
    <dgm:pt modelId="{5D015C6A-2968-4003-95AB-2A80A93D08E8}" type="pres">
      <dgm:prSet presAssocID="{6FCFB437-3829-40ED-8058-B4355E4534F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7224336-4283-4A9F-9620-CA20797C3B49}" type="pres">
      <dgm:prSet presAssocID="{6C78BF78-33AA-46FD-A0D1-834DE2CCA078}" presName="dummy" presStyleCnt="0"/>
      <dgm:spPr/>
    </dgm:pt>
    <dgm:pt modelId="{A103B66F-70FE-43AB-9D2C-72559590299C}" type="pres">
      <dgm:prSet presAssocID="{6C78BF78-33AA-46FD-A0D1-834DE2CCA078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C133560-DE51-444A-9906-69CE100C6F9E}" type="pres">
      <dgm:prSet presAssocID="{7D9C2EBC-FF39-4AE7-ABEF-76AEA30AC811}" presName="sibTrans" presStyleLbl="node1" presStyleIdx="0" presStyleCnt="5"/>
      <dgm:spPr/>
      <dgm:t>
        <a:bodyPr/>
        <a:lstStyle/>
        <a:p>
          <a:endParaRPr lang="es-ES"/>
        </a:p>
      </dgm:t>
    </dgm:pt>
    <dgm:pt modelId="{953BC4A2-06BB-40FD-BCB9-48CBB913B37D}" type="pres">
      <dgm:prSet presAssocID="{CBA60990-5AF5-4361-B180-884C2E972BB5}" presName="dummy" presStyleCnt="0"/>
      <dgm:spPr/>
    </dgm:pt>
    <dgm:pt modelId="{7953DE48-DF09-4E37-8033-043B62BFFE26}" type="pres">
      <dgm:prSet presAssocID="{CBA60990-5AF5-4361-B180-884C2E972BB5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D138374-AA93-4C2F-9E19-B15A363704DD}" type="pres">
      <dgm:prSet presAssocID="{337C2A52-9633-45AA-AB03-C1A22CD716A1}" presName="sibTrans" presStyleLbl="node1" presStyleIdx="1" presStyleCnt="5"/>
      <dgm:spPr/>
      <dgm:t>
        <a:bodyPr/>
        <a:lstStyle/>
        <a:p>
          <a:endParaRPr lang="es-ES"/>
        </a:p>
      </dgm:t>
    </dgm:pt>
    <dgm:pt modelId="{823B2CEE-F15F-43EC-96C3-93438F64DF44}" type="pres">
      <dgm:prSet presAssocID="{C924E6F8-07C3-46C6-8260-696B9B1D4684}" presName="dummy" presStyleCnt="0"/>
      <dgm:spPr/>
    </dgm:pt>
    <dgm:pt modelId="{88DBBAB3-B4B4-4F24-B433-0D1EEE915FC4}" type="pres">
      <dgm:prSet presAssocID="{C924E6F8-07C3-46C6-8260-696B9B1D4684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4307867-71B5-41A2-A4D2-7F3DD2A492C2}" type="pres">
      <dgm:prSet presAssocID="{27B0734A-99C7-4B86-B166-425F3F8A0690}" presName="sibTrans" presStyleLbl="node1" presStyleIdx="2" presStyleCnt="5"/>
      <dgm:spPr/>
      <dgm:t>
        <a:bodyPr/>
        <a:lstStyle/>
        <a:p>
          <a:endParaRPr lang="es-ES"/>
        </a:p>
      </dgm:t>
    </dgm:pt>
    <dgm:pt modelId="{EE352D8C-293C-4B95-80C6-4212DBC54D9C}" type="pres">
      <dgm:prSet presAssocID="{C3BF2476-96A9-4B16-A5F3-C0B4F7F6EDBA}" presName="dummy" presStyleCnt="0"/>
      <dgm:spPr/>
    </dgm:pt>
    <dgm:pt modelId="{25781E72-EA3D-488E-BB46-5CCAB377CCF6}" type="pres">
      <dgm:prSet presAssocID="{C3BF2476-96A9-4B16-A5F3-C0B4F7F6EDBA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F3951AA-60B3-4532-A305-2C250ACE49CC}" type="pres">
      <dgm:prSet presAssocID="{3E4933F7-3400-4ED1-B243-D086B46A89F8}" presName="sibTrans" presStyleLbl="node1" presStyleIdx="3" presStyleCnt="5"/>
      <dgm:spPr/>
      <dgm:t>
        <a:bodyPr/>
        <a:lstStyle/>
        <a:p>
          <a:endParaRPr lang="es-ES"/>
        </a:p>
      </dgm:t>
    </dgm:pt>
    <dgm:pt modelId="{1E9BE503-B2A6-4D64-814D-1DB5FCA1D77A}" type="pres">
      <dgm:prSet presAssocID="{50BDB42F-CED5-482E-AE16-FAD1DBEADA6E}" presName="dummy" presStyleCnt="0"/>
      <dgm:spPr/>
    </dgm:pt>
    <dgm:pt modelId="{EF05DFBB-E8FB-48ED-A8B6-C9617AFB2BEC}" type="pres">
      <dgm:prSet presAssocID="{50BDB42F-CED5-482E-AE16-FAD1DBEADA6E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FCF981A-0285-4C5C-92A8-174ECD047239}" type="pres">
      <dgm:prSet presAssocID="{BA0ED83D-C324-4F65-B20D-76ABBC1F4308}" presName="sibTrans" presStyleLbl="node1" presStyleIdx="4" presStyleCnt="5"/>
      <dgm:spPr/>
      <dgm:t>
        <a:bodyPr/>
        <a:lstStyle/>
        <a:p>
          <a:endParaRPr lang="es-ES"/>
        </a:p>
      </dgm:t>
    </dgm:pt>
  </dgm:ptLst>
  <dgm:cxnLst>
    <dgm:cxn modelId="{C5E33C4B-6453-4111-8950-FF0A40FFA8F1}" type="presOf" srcId="{C3BF2476-96A9-4B16-A5F3-C0B4F7F6EDBA}" destId="{25781E72-EA3D-488E-BB46-5CCAB377CCF6}" srcOrd="0" destOrd="0" presId="urn:microsoft.com/office/officeart/2005/8/layout/cycle1"/>
    <dgm:cxn modelId="{588D6D30-2AF1-43DC-B983-04DC97ED31E7}" type="presOf" srcId="{C924E6F8-07C3-46C6-8260-696B9B1D4684}" destId="{88DBBAB3-B4B4-4F24-B433-0D1EEE915FC4}" srcOrd="0" destOrd="0" presId="urn:microsoft.com/office/officeart/2005/8/layout/cycle1"/>
    <dgm:cxn modelId="{D578AC0D-05DB-4C63-A0BD-2AF9997D883C}" type="presOf" srcId="{50BDB42F-CED5-482E-AE16-FAD1DBEADA6E}" destId="{EF05DFBB-E8FB-48ED-A8B6-C9617AFB2BEC}" srcOrd="0" destOrd="0" presId="urn:microsoft.com/office/officeart/2005/8/layout/cycle1"/>
    <dgm:cxn modelId="{A6ADF4F3-B6CA-417D-BEDE-C877F1CDD4EC}" type="presOf" srcId="{BA0ED83D-C324-4F65-B20D-76ABBC1F4308}" destId="{AFCF981A-0285-4C5C-92A8-174ECD047239}" srcOrd="0" destOrd="0" presId="urn:microsoft.com/office/officeart/2005/8/layout/cycle1"/>
    <dgm:cxn modelId="{19308D7A-89B1-4B93-8B81-667FB4373991}" srcId="{6FCFB437-3829-40ED-8058-B4355E4534FA}" destId="{50BDB42F-CED5-482E-AE16-FAD1DBEADA6E}" srcOrd="4" destOrd="0" parTransId="{16488EA7-D542-4D66-8B9E-C1302BA5D199}" sibTransId="{BA0ED83D-C324-4F65-B20D-76ABBC1F4308}"/>
    <dgm:cxn modelId="{E597EF34-959B-4295-BA25-CC983946E10A}" type="presOf" srcId="{7D9C2EBC-FF39-4AE7-ABEF-76AEA30AC811}" destId="{EC133560-DE51-444A-9906-69CE100C6F9E}" srcOrd="0" destOrd="0" presId="urn:microsoft.com/office/officeart/2005/8/layout/cycle1"/>
    <dgm:cxn modelId="{5C6126B7-C7BE-48A6-B2EE-E99CF5D44001}" srcId="{6FCFB437-3829-40ED-8058-B4355E4534FA}" destId="{6C78BF78-33AA-46FD-A0D1-834DE2CCA078}" srcOrd="0" destOrd="0" parTransId="{59C3B305-DDCF-438F-B899-4C87B6D2AC23}" sibTransId="{7D9C2EBC-FF39-4AE7-ABEF-76AEA30AC811}"/>
    <dgm:cxn modelId="{E410FB01-A848-4001-88C7-31A6ACC9A570}" type="presOf" srcId="{337C2A52-9633-45AA-AB03-C1A22CD716A1}" destId="{CD138374-AA93-4C2F-9E19-B15A363704DD}" srcOrd="0" destOrd="0" presId="urn:microsoft.com/office/officeart/2005/8/layout/cycle1"/>
    <dgm:cxn modelId="{098E2204-9829-4886-9C9A-D917EBEE8D7D}" type="presOf" srcId="{6FCFB437-3829-40ED-8058-B4355E4534FA}" destId="{5D015C6A-2968-4003-95AB-2A80A93D08E8}" srcOrd="0" destOrd="0" presId="urn:microsoft.com/office/officeart/2005/8/layout/cycle1"/>
    <dgm:cxn modelId="{0BF92AB6-5062-4B54-8138-198942EAF914}" srcId="{6FCFB437-3829-40ED-8058-B4355E4534FA}" destId="{C3BF2476-96A9-4B16-A5F3-C0B4F7F6EDBA}" srcOrd="3" destOrd="0" parTransId="{E44600D3-571D-4FFF-A6C2-C82C2F6B3FCE}" sibTransId="{3E4933F7-3400-4ED1-B243-D086B46A89F8}"/>
    <dgm:cxn modelId="{2EA24E5B-8076-421F-90C6-7EFDFCCE90AA}" srcId="{6FCFB437-3829-40ED-8058-B4355E4534FA}" destId="{C924E6F8-07C3-46C6-8260-696B9B1D4684}" srcOrd="2" destOrd="0" parTransId="{06FC1F89-B9D1-49C6-9907-58A23B075E23}" sibTransId="{27B0734A-99C7-4B86-B166-425F3F8A0690}"/>
    <dgm:cxn modelId="{2174193C-586F-4397-A281-FC9038040A85}" srcId="{6FCFB437-3829-40ED-8058-B4355E4534FA}" destId="{CBA60990-5AF5-4361-B180-884C2E972BB5}" srcOrd="1" destOrd="0" parTransId="{587124EF-A01F-4CFE-8B5A-0FF8EDEA2AB6}" sibTransId="{337C2A52-9633-45AA-AB03-C1A22CD716A1}"/>
    <dgm:cxn modelId="{05DFDAE0-4E99-4FB3-AC23-81138CAB756A}" type="presOf" srcId="{27B0734A-99C7-4B86-B166-425F3F8A0690}" destId="{74307867-71B5-41A2-A4D2-7F3DD2A492C2}" srcOrd="0" destOrd="0" presId="urn:microsoft.com/office/officeart/2005/8/layout/cycle1"/>
    <dgm:cxn modelId="{5DC306D2-499C-4C12-9864-BAE4C65F49A3}" type="presOf" srcId="{CBA60990-5AF5-4361-B180-884C2E972BB5}" destId="{7953DE48-DF09-4E37-8033-043B62BFFE26}" srcOrd="0" destOrd="0" presId="urn:microsoft.com/office/officeart/2005/8/layout/cycle1"/>
    <dgm:cxn modelId="{15F55202-06EE-4374-98FD-C45C8D4992CC}" type="presOf" srcId="{3E4933F7-3400-4ED1-B243-D086B46A89F8}" destId="{5F3951AA-60B3-4532-A305-2C250ACE49CC}" srcOrd="0" destOrd="0" presId="urn:microsoft.com/office/officeart/2005/8/layout/cycle1"/>
    <dgm:cxn modelId="{D09165DB-3E0E-4A22-9301-E855A51197A5}" type="presOf" srcId="{6C78BF78-33AA-46FD-A0D1-834DE2CCA078}" destId="{A103B66F-70FE-43AB-9D2C-72559590299C}" srcOrd="0" destOrd="0" presId="urn:microsoft.com/office/officeart/2005/8/layout/cycle1"/>
    <dgm:cxn modelId="{870C39B6-8E93-4359-B803-E5ED06157954}" type="presParOf" srcId="{5D015C6A-2968-4003-95AB-2A80A93D08E8}" destId="{C7224336-4283-4A9F-9620-CA20797C3B49}" srcOrd="0" destOrd="0" presId="urn:microsoft.com/office/officeart/2005/8/layout/cycle1"/>
    <dgm:cxn modelId="{7EDB7275-0A65-4DA0-93F0-246D9B6FDA91}" type="presParOf" srcId="{5D015C6A-2968-4003-95AB-2A80A93D08E8}" destId="{A103B66F-70FE-43AB-9D2C-72559590299C}" srcOrd="1" destOrd="0" presId="urn:microsoft.com/office/officeart/2005/8/layout/cycle1"/>
    <dgm:cxn modelId="{9FB69647-8AA0-4305-8C3B-860363991853}" type="presParOf" srcId="{5D015C6A-2968-4003-95AB-2A80A93D08E8}" destId="{EC133560-DE51-444A-9906-69CE100C6F9E}" srcOrd="2" destOrd="0" presId="urn:microsoft.com/office/officeart/2005/8/layout/cycle1"/>
    <dgm:cxn modelId="{A6FEAACA-11A5-4D37-8352-DE85DA6A9DB3}" type="presParOf" srcId="{5D015C6A-2968-4003-95AB-2A80A93D08E8}" destId="{953BC4A2-06BB-40FD-BCB9-48CBB913B37D}" srcOrd="3" destOrd="0" presId="urn:microsoft.com/office/officeart/2005/8/layout/cycle1"/>
    <dgm:cxn modelId="{901274EF-D8DF-4DF5-9550-0512FD06ACA8}" type="presParOf" srcId="{5D015C6A-2968-4003-95AB-2A80A93D08E8}" destId="{7953DE48-DF09-4E37-8033-043B62BFFE26}" srcOrd="4" destOrd="0" presId="urn:microsoft.com/office/officeart/2005/8/layout/cycle1"/>
    <dgm:cxn modelId="{6037432A-995D-4C05-9331-EBB5DA3C260B}" type="presParOf" srcId="{5D015C6A-2968-4003-95AB-2A80A93D08E8}" destId="{CD138374-AA93-4C2F-9E19-B15A363704DD}" srcOrd="5" destOrd="0" presId="urn:microsoft.com/office/officeart/2005/8/layout/cycle1"/>
    <dgm:cxn modelId="{2DE4D214-5650-4C72-9E8A-D1BA2150CA5C}" type="presParOf" srcId="{5D015C6A-2968-4003-95AB-2A80A93D08E8}" destId="{823B2CEE-F15F-43EC-96C3-93438F64DF44}" srcOrd="6" destOrd="0" presId="urn:microsoft.com/office/officeart/2005/8/layout/cycle1"/>
    <dgm:cxn modelId="{0E626D18-7606-4D1F-A3DD-FF292737E35F}" type="presParOf" srcId="{5D015C6A-2968-4003-95AB-2A80A93D08E8}" destId="{88DBBAB3-B4B4-4F24-B433-0D1EEE915FC4}" srcOrd="7" destOrd="0" presId="urn:microsoft.com/office/officeart/2005/8/layout/cycle1"/>
    <dgm:cxn modelId="{9DAE62C4-77FA-4D0A-8180-1F66B91EF94C}" type="presParOf" srcId="{5D015C6A-2968-4003-95AB-2A80A93D08E8}" destId="{74307867-71B5-41A2-A4D2-7F3DD2A492C2}" srcOrd="8" destOrd="0" presId="urn:microsoft.com/office/officeart/2005/8/layout/cycle1"/>
    <dgm:cxn modelId="{37B952E7-1FB3-45F4-A89E-02FB64105DDF}" type="presParOf" srcId="{5D015C6A-2968-4003-95AB-2A80A93D08E8}" destId="{EE352D8C-293C-4B95-80C6-4212DBC54D9C}" srcOrd="9" destOrd="0" presId="urn:microsoft.com/office/officeart/2005/8/layout/cycle1"/>
    <dgm:cxn modelId="{988AACE0-5C11-43BF-9C7C-7C8E84DCC5C1}" type="presParOf" srcId="{5D015C6A-2968-4003-95AB-2A80A93D08E8}" destId="{25781E72-EA3D-488E-BB46-5CCAB377CCF6}" srcOrd="10" destOrd="0" presId="urn:microsoft.com/office/officeart/2005/8/layout/cycle1"/>
    <dgm:cxn modelId="{3D49DAAB-E753-4168-BF0C-9C830AD08C52}" type="presParOf" srcId="{5D015C6A-2968-4003-95AB-2A80A93D08E8}" destId="{5F3951AA-60B3-4532-A305-2C250ACE49CC}" srcOrd="11" destOrd="0" presId="urn:microsoft.com/office/officeart/2005/8/layout/cycle1"/>
    <dgm:cxn modelId="{83425FBD-64B1-4EB8-8642-D64645181DD0}" type="presParOf" srcId="{5D015C6A-2968-4003-95AB-2A80A93D08E8}" destId="{1E9BE503-B2A6-4D64-814D-1DB5FCA1D77A}" srcOrd="12" destOrd="0" presId="urn:microsoft.com/office/officeart/2005/8/layout/cycle1"/>
    <dgm:cxn modelId="{560C5C1D-392E-4CBE-A9F6-F997E0947201}" type="presParOf" srcId="{5D015C6A-2968-4003-95AB-2A80A93D08E8}" destId="{EF05DFBB-E8FB-48ED-A8B6-C9617AFB2BEC}" srcOrd="13" destOrd="0" presId="urn:microsoft.com/office/officeart/2005/8/layout/cycle1"/>
    <dgm:cxn modelId="{B532A5F4-7EA9-4FD5-B77D-861B1B4E1FE7}" type="presParOf" srcId="{5D015C6A-2968-4003-95AB-2A80A93D08E8}" destId="{AFCF981A-0285-4C5C-92A8-174ECD047239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103B66F-70FE-43AB-9D2C-72559590299C}">
      <dsp:nvSpPr>
        <dsp:cNvPr id="0" name=""/>
        <dsp:cNvSpPr/>
      </dsp:nvSpPr>
      <dsp:spPr>
        <a:xfrm>
          <a:off x="4427794" y="32793"/>
          <a:ext cx="1130944" cy="11309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 agotamiento,,,,,,</a:t>
          </a:r>
          <a:endParaRPr lang="es-ES" sz="1300" kern="1200" dirty="0"/>
        </a:p>
      </dsp:txBody>
      <dsp:txXfrm>
        <a:off x="4427794" y="32793"/>
        <a:ext cx="1130944" cy="1130944"/>
      </dsp:txXfrm>
    </dsp:sp>
    <dsp:sp modelId="{EC133560-DE51-444A-9906-69CE100C6F9E}">
      <dsp:nvSpPr>
        <dsp:cNvPr id="0" name=""/>
        <dsp:cNvSpPr/>
      </dsp:nvSpPr>
      <dsp:spPr>
        <a:xfrm>
          <a:off x="1763832" y="-354"/>
          <a:ext cx="4244734" cy="4244734"/>
        </a:xfrm>
        <a:prstGeom prst="circularArrow">
          <a:avLst>
            <a:gd name="adj1" fmla="val 5195"/>
            <a:gd name="adj2" fmla="val 335572"/>
            <a:gd name="adj3" fmla="val 21294631"/>
            <a:gd name="adj4" fmla="val 19765022"/>
            <a:gd name="adj5" fmla="val 60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53DE48-DF09-4E37-8033-043B62BFFE26}">
      <dsp:nvSpPr>
        <dsp:cNvPr id="0" name=""/>
        <dsp:cNvSpPr/>
      </dsp:nvSpPr>
      <dsp:spPr>
        <a:xfrm>
          <a:off x="5112000" y="2138560"/>
          <a:ext cx="1130944" cy="11309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especulación</a:t>
          </a:r>
          <a:endParaRPr lang="es-ES" sz="1300" kern="1200" dirty="0"/>
        </a:p>
      </dsp:txBody>
      <dsp:txXfrm>
        <a:off x="5112000" y="2138560"/>
        <a:ext cx="1130944" cy="1130944"/>
      </dsp:txXfrm>
    </dsp:sp>
    <dsp:sp modelId="{CD138374-AA93-4C2F-9E19-B15A363704DD}">
      <dsp:nvSpPr>
        <dsp:cNvPr id="0" name=""/>
        <dsp:cNvSpPr/>
      </dsp:nvSpPr>
      <dsp:spPr>
        <a:xfrm>
          <a:off x="1763832" y="-354"/>
          <a:ext cx="4244734" cy="4244734"/>
        </a:xfrm>
        <a:prstGeom prst="circularArrow">
          <a:avLst>
            <a:gd name="adj1" fmla="val 5195"/>
            <a:gd name="adj2" fmla="val 335572"/>
            <a:gd name="adj3" fmla="val 4016138"/>
            <a:gd name="adj4" fmla="val 2252111"/>
            <a:gd name="adj5" fmla="val 60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DBBAB3-B4B4-4F24-B433-0D1EEE915FC4}">
      <dsp:nvSpPr>
        <dsp:cNvPr id="0" name=""/>
        <dsp:cNvSpPr/>
      </dsp:nvSpPr>
      <dsp:spPr>
        <a:xfrm>
          <a:off x="3320727" y="3439995"/>
          <a:ext cx="1130944" cy="11309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inflación</a:t>
          </a:r>
          <a:endParaRPr lang="es-ES" sz="1300" kern="1200" dirty="0"/>
        </a:p>
      </dsp:txBody>
      <dsp:txXfrm>
        <a:off x="3320727" y="3439995"/>
        <a:ext cx="1130944" cy="1130944"/>
      </dsp:txXfrm>
    </dsp:sp>
    <dsp:sp modelId="{74307867-71B5-41A2-A4D2-7F3DD2A492C2}">
      <dsp:nvSpPr>
        <dsp:cNvPr id="0" name=""/>
        <dsp:cNvSpPr/>
      </dsp:nvSpPr>
      <dsp:spPr>
        <a:xfrm>
          <a:off x="1763832" y="-354"/>
          <a:ext cx="4244734" cy="4244734"/>
        </a:xfrm>
        <a:prstGeom prst="circularArrow">
          <a:avLst>
            <a:gd name="adj1" fmla="val 5195"/>
            <a:gd name="adj2" fmla="val 335572"/>
            <a:gd name="adj3" fmla="val 8212317"/>
            <a:gd name="adj4" fmla="val 6448290"/>
            <a:gd name="adj5" fmla="val 60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781E72-EA3D-488E-BB46-5CCAB377CCF6}">
      <dsp:nvSpPr>
        <dsp:cNvPr id="0" name=""/>
        <dsp:cNvSpPr/>
      </dsp:nvSpPr>
      <dsp:spPr>
        <a:xfrm>
          <a:off x="1529455" y="2138560"/>
          <a:ext cx="1130944" cy="11309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Recesión</a:t>
          </a:r>
          <a:endParaRPr lang="es-ES" sz="1300" kern="1200" dirty="0"/>
        </a:p>
      </dsp:txBody>
      <dsp:txXfrm>
        <a:off x="1529455" y="2138560"/>
        <a:ext cx="1130944" cy="1130944"/>
      </dsp:txXfrm>
    </dsp:sp>
    <dsp:sp modelId="{5F3951AA-60B3-4532-A305-2C250ACE49CC}">
      <dsp:nvSpPr>
        <dsp:cNvPr id="0" name=""/>
        <dsp:cNvSpPr/>
      </dsp:nvSpPr>
      <dsp:spPr>
        <a:xfrm>
          <a:off x="1763832" y="-354"/>
          <a:ext cx="4244734" cy="4244734"/>
        </a:xfrm>
        <a:prstGeom prst="circularArrow">
          <a:avLst>
            <a:gd name="adj1" fmla="val 5195"/>
            <a:gd name="adj2" fmla="val 335572"/>
            <a:gd name="adj3" fmla="val 12299406"/>
            <a:gd name="adj4" fmla="val 10769797"/>
            <a:gd name="adj5" fmla="val 60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05DFBB-E8FB-48ED-A8B6-C9617AFB2BEC}">
      <dsp:nvSpPr>
        <dsp:cNvPr id="0" name=""/>
        <dsp:cNvSpPr/>
      </dsp:nvSpPr>
      <dsp:spPr>
        <a:xfrm>
          <a:off x="2213660" y="32793"/>
          <a:ext cx="1130944" cy="11309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Crecimiento</a:t>
          </a:r>
          <a:endParaRPr lang="es-ES" sz="1300" kern="1200" dirty="0"/>
        </a:p>
      </dsp:txBody>
      <dsp:txXfrm>
        <a:off x="2213660" y="32793"/>
        <a:ext cx="1130944" cy="1130944"/>
      </dsp:txXfrm>
    </dsp:sp>
    <dsp:sp modelId="{AFCF981A-0285-4C5C-92A8-174ECD047239}">
      <dsp:nvSpPr>
        <dsp:cNvPr id="0" name=""/>
        <dsp:cNvSpPr/>
      </dsp:nvSpPr>
      <dsp:spPr>
        <a:xfrm>
          <a:off x="1763832" y="-354"/>
          <a:ext cx="4244734" cy="4244734"/>
        </a:xfrm>
        <a:prstGeom prst="circularArrow">
          <a:avLst>
            <a:gd name="adj1" fmla="val 5195"/>
            <a:gd name="adj2" fmla="val 335572"/>
            <a:gd name="adj3" fmla="val 16867122"/>
            <a:gd name="adj4" fmla="val 15197306"/>
            <a:gd name="adj5" fmla="val 60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516765-DC93-4B81-9389-7A0B87A9FD42}" type="datetimeFigureOut">
              <a:rPr lang="es-ES" smtClean="0"/>
              <a:pPr/>
              <a:t>21/12/2010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F0A832-B399-4055-A558-3CBF33C53A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0A832-B399-4055-A558-3CBF33C53A01}" type="slidenum">
              <a:rPr lang="es-ES" smtClean="0"/>
              <a:pPr/>
              <a:t>22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5ED8-6FC2-43B2-BCCC-A599BF31F913}" type="datetimeFigureOut">
              <a:rPr lang="es-ES" smtClean="0"/>
              <a:pPr/>
              <a:t>21/12/2010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C920495-F093-4F97-AD00-B8AA7F4D04D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5ED8-6FC2-43B2-BCCC-A599BF31F913}" type="datetimeFigureOut">
              <a:rPr lang="es-ES" smtClean="0"/>
              <a:pPr/>
              <a:t>21/12/2010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20495-F093-4F97-AD00-B8AA7F4D04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5ED8-6FC2-43B2-BCCC-A599BF31F913}" type="datetimeFigureOut">
              <a:rPr lang="es-ES" smtClean="0"/>
              <a:pPr/>
              <a:t>21/12/2010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20495-F093-4F97-AD00-B8AA7F4D04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5ED8-6FC2-43B2-BCCC-A599BF31F913}" type="datetimeFigureOut">
              <a:rPr lang="es-ES" smtClean="0"/>
              <a:pPr/>
              <a:t>21/12/2010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20495-F093-4F97-AD00-B8AA7F4D04D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5ED8-6FC2-43B2-BCCC-A599BF31F913}" type="datetimeFigureOut">
              <a:rPr lang="es-ES" smtClean="0"/>
              <a:pPr/>
              <a:t>21/12/2010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C920495-F093-4F97-AD00-B8AA7F4D04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5ED8-6FC2-43B2-BCCC-A599BF31F913}" type="datetimeFigureOut">
              <a:rPr lang="es-ES" smtClean="0"/>
              <a:pPr/>
              <a:t>21/12/2010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20495-F093-4F97-AD00-B8AA7F4D04D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5ED8-6FC2-43B2-BCCC-A599BF31F913}" type="datetimeFigureOut">
              <a:rPr lang="es-ES" smtClean="0"/>
              <a:pPr/>
              <a:t>21/12/2010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20495-F093-4F97-AD00-B8AA7F4D04D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5ED8-6FC2-43B2-BCCC-A599BF31F913}" type="datetimeFigureOut">
              <a:rPr lang="es-ES" smtClean="0"/>
              <a:pPr/>
              <a:t>21/12/2010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20495-F093-4F97-AD00-B8AA7F4D04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5ED8-6FC2-43B2-BCCC-A599BF31F913}" type="datetimeFigureOut">
              <a:rPr lang="es-ES" smtClean="0"/>
              <a:pPr/>
              <a:t>21/12/2010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20495-F093-4F97-AD00-B8AA7F4D04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5ED8-6FC2-43B2-BCCC-A599BF31F913}" type="datetimeFigureOut">
              <a:rPr lang="es-ES" smtClean="0"/>
              <a:pPr/>
              <a:t>21/12/2010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20495-F093-4F97-AD00-B8AA7F4D04D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5ED8-6FC2-43B2-BCCC-A599BF31F913}" type="datetimeFigureOut">
              <a:rPr lang="es-ES" smtClean="0"/>
              <a:pPr/>
              <a:t>21/12/2010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C920495-F093-4F97-AD00-B8AA7F4D04D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30A5ED8-6FC2-43B2-BCCC-A599BF31F913}" type="datetimeFigureOut">
              <a:rPr lang="es-ES" smtClean="0"/>
              <a:pPr/>
              <a:t>21/12/2010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C920495-F093-4F97-AD00-B8AA7F4D04D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/>
              <a:t>La evolución del  precio  de  las materias primas  y el origen  de  la crisis económica   </a:t>
            </a:r>
          </a:p>
          <a:p>
            <a:r>
              <a:rPr lang="es-ES" dirty="0" smtClean="0"/>
              <a:t>1985-2010</a:t>
            </a:r>
          </a:p>
          <a:p>
            <a:r>
              <a:rPr lang="es-ES" sz="2000" dirty="0" smtClean="0"/>
              <a:t>Fuente: Fondo Monetario Internacional</a:t>
            </a:r>
          </a:p>
          <a:p>
            <a:r>
              <a:rPr lang="es-ES" sz="2000" dirty="0" smtClean="0"/>
              <a:t>LVA</a:t>
            </a:r>
            <a:endParaRPr lang="es-ES" sz="2000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CRISIS Y PRECIO  DE  LAS MATERIAS PRIMAS </a:t>
            </a:r>
            <a:endParaRPr lang="es-E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Desde  el año 2003 comienza a crecer  el precio  de las materias primas</a:t>
            </a:r>
            <a:endParaRPr lang="es-ES" dirty="0"/>
          </a:p>
        </p:txBody>
      </p:sp>
      <p:pic>
        <p:nvPicPr>
          <p:cNvPr id="4" name="Picture 4" descr="0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5536" y="1600200"/>
            <a:ext cx="8280920" cy="4525963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SOJA</a:t>
            </a:r>
            <a:endParaRPr lang="es-ES" dirty="0"/>
          </a:p>
        </p:txBody>
      </p:sp>
      <p:graphicFrame>
        <p:nvGraphicFramePr>
          <p:cNvPr id="4" name="1 Gráfic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Soja </a:t>
            </a:r>
            <a:endParaRPr lang="es-ES" dirty="0"/>
          </a:p>
        </p:txBody>
      </p:sp>
      <p:graphicFrame>
        <p:nvGraphicFramePr>
          <p:cNvPr id="4" name="14 Gráfic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PETRÓLEO BRENT</a:t>
            </a:r>
            <a:endParaRPr lang="es-ES" dirty="0"/>
          </a:p>
        </p:txBody>
      </p:sp>
      <p:graphicFrame>
        <p:nvGraphicFramePr>
          <p:cNvPr id="4" name="5 Gráfic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Petróleo ( seis meses)</a:t>
            </a:r>
            <a:endParaRPr lang="es-ES" dirty="0"/>
          </a:p>
        </p:txBody>
      </p:sp>
      <p:graphicFrame>
        <p:nvGraphicFramePr>
          <p:cNvPr id="4" name="18 Gráfic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CARBÓN AUSTRALIANO</a:t>
            </a:r>
            <a:endParaRPr lang="es-ES" dirty="0"/>
          </a:p>
        </p:txBody>
      </p:sp>
      <p:graphicFrame>
        <p:nvGraphicFramePr>
          <p:cNvPr id="4" name="6 Gráfic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Carbón (seis meses)</a:t>
            </a:r>
            <a:endParaRPr lang="es-ES" dirty="0"/>
          </a:p>
        </p:txBody>
      </p:sp>
      <p:graphicFrame>
        <p:nvGraphicFramePr>
          <p:cNvPr id="4" name="19 Gráfic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GAS NATURAL</a:t>
            </a:r>
            <a:endParaRPr lang="es-ES" dirty="0"/>
          </a:p>
        </p:txBody>
      </p:sp>
      <p:graphicFrame>
        <p:nvGraphicFramePr>
          <p:cNvPr id="4" name="7 Gráfic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Gas natural (seis meses)</a:t>
            </a:r>
            <a:endParaRPr lang="es-ES" dirty="0"/>
          </a:p>
        </p:txBody>
      </p:sp>
      <p:graphicFrame>
        <p:nvGraphicFramePr>
          <p:cNvPr id="4" name="20 Gráfic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COBRE</a:t>
            </a:r>
            <a:endParaRPr lang="es-ES" dirty="0"/>
          </a:p>
        </p:txBody>
      </p:sp>
      <p:graphicFrame>
        <p:nvGraphicFramePr>
          <p:cNvPr id="4" name="8 Gráfic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El origen de  la crisis  económica sistémica  actual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La crisis es </a:t>
            </a:r>
            <a:r>
              <a:rPr lang="es-ES" dirty="0" smtClean="0"/>
              <a:t>una </a:t>
            </a:r>
            <a:r>
              <a:rPr lang="es-ES" dirty="0" smtClean="0"/>
              <a:t>crisis  sistémica</a:t>
            </a:r>
          </a:p>
          <a:p>
            <a:r>
              <a:rPr lang="es-ES" dirty="0" smtClean="0"/>
              <a:t>La crisis es una crisis sistémica metabólica: está </a:t>
            </a:r>
            <a:r>
              <a:rPr lang="es-ES" dirty="0" smtClean="0"/>
              <a:t>causada  </a:t>
            </a:r>
            <a:r>
              <a:rPr lang="es-ES" dirty="0" smtClean="0"/>
              <a:t>por </a:t>
            </a:r>
            <a:r>
              <a:rPr lang="es-ES" dirty="0" smtClean="0"/>
              <a:t>un </a:t>
            </a:r>
            <a:r>
              <a:rPr lang="es-ES" dirty="0" smtClean="0"/>
              <a:t>desequilibrio profundo en el intercambio de materia y energía entre sociedad y ambiente.</a:t>
            </a:r>
          </a:p>
          <a:p>
            <a:r>
              <a:rPr lang="es-ES" dirty="0" smtClean="0"/>
              <a:t>La crisis financiera o </a:t>
            </a:r>
            <a:r>
              <a:rPr lang="es-ES" dirty="0" smtClean="0"/>
              <a:t>inmobiliaria </a:t>
            </a:r>
            <a:r>
              <a:rPr lang="es-ES" dirty="0" smtClean="0"/>
              <a:t>son epifenómenos  (más cercanos y visibles) de la crisis metabólica.</a:t>
            </a:r>
            <a:endParaRPr lang="es-E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ALUMINIO</a:t>
            </a:r>
            <a:endParaRPr lang="es-ES" dirty="0"/>
          </a:p>
        </p:txBody>
      </p:sp>
      <p:graphicFrame>
        <p:nvGraphicFramePr>
          <p:cNvPr id="4" name="9 Gráfic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ARROZ</a:t>
            </a:r>
            <a:endParaRPr lang="es-ES" dirty="0"/>
          </a:p>
        </p:txBody>
      </p:sp>
      <p:graphicFrame>
        <p:nvGraphicFramePr>
          <p:cNvPr id="4" name="2 Gráfic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Arroz (seis meses)</a:t>
            </a:r>
            <a:endParaRPr lang="es-ES" dirty="0"/>
          </a:p>
        </p:txBody>
      </p:sp>
      <p:graphicFrame>
        <p:nvGraphicFramePr>
          <p:cNvPr id="4" name="15 Gráfic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MATERIAS PRIMAS AGRÍCOLAS</a:t>
            </a:r>
            <a:endParaRPr lang="es-ES" dirty="0"/>
          </a:p>
        </p:txBody>
      </p:sp>
      <p:graphicFrame>
        <p:nvGraphicFramePr>
          <p:cNvPr id="6" name="4 Gráfic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Materias primas agrícolas (seis meses)</a:t>
            </a:r>
            <a:endParaRPr lang="es-ES" dirty="0"/>
          </a:p>
        </p:txBody>
      </p:sp>
      <p:graphicFrame>
        <p:nvGraphicFramePr>
          <p:cNvPr id="4" name="17 Gráfic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URANIO</a:t>
            </a:r>
            <a:endParaRPr lang="es-ES" dirty="0"/>
          </a:p>
        </p:txBody>
      </p:sp>
      <p:graphicFrame>
        <p:nvGraphicFramePr>
          <p:cNvPr id="4" name="10 Gráfic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Uranio (seis meses)</a:t>
            </a:r>
            <a:endParaRPr lang="es-ES" dirty="0"/>
          </a:p>
        </p:txBody>
      </p:sp>
      <p:graphicFrame>
        <p:nvGraphicFramePr>
          <p:cNvPr id="4" name="23 Gráfic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CARNE</a:t>
            </a:r>
            <a:endParaRPr lang="es-ES" dirty="0"/>
          </a:p>
        </p:txBody>
      </p:sp>
      <p:graphicFrame>
        <p:nvGraphicFramePr>
          <p:cNvPr id="4" name="11 Gráfic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Carne (seis meses)</a:t>
            </a:r>
            <a:endParaRPr lang="es-ES" dirty="0"/>
          </a:p>
        </p:txBody>
      </p:sp>
      <p:graphicFrame>
        <p:nvGraphicFramePr>
          <p:cNvPr id="4" name="24 Gráfic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POLLO</a:t>
            </a:r>
            <a:endParaRPr lang="es-ES" dirty="0"/>
          </a:p>
        </p:txBody>
      </p:sp>
      <p:graphicFrame>
        <p:nvGraphicFramePr>
          <p:cNvPr id="4" name="12 Gráfic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Materias  primas y crisis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8229600" cy="5184576"/>
          </a:xfrm>
        </p:spPr>
        <p:txBody>
          <a:bodyPr>
            <a:normAutofit fontScale="25000" lnSpcReduction="20000"/>
          </a:bodyPr>
          <a:lstStyle/>
          <a:p>
            <a:r>
              <a:rPr lang="es-ES" sz="9600" dirty="0" smtClean="0"/>
              <a:t>El  proceso  de globalización han </a:t>
            </a:r>
            <a:r>
              <a:rPr lang="es-ES" sz="9600" dirty="0" smtClean="0"/>
              <a:t>implicado</a:t>
            </a:r>
            <a:r>
              <a:rPr lang="es-ES" sz="9600" dirty="0" smtClean="0"/>
              <a:t> </a:t>
            </a:r>
            <a:r>
              <a:rPr lang="es-ES" sz="9600" dirty="0" smtClean="0"/>
              <a:t>un aumento exponencial en el consumo de materias primas en los últimos veinticinco años.</a:t>
            </a:r>
          </a:p>
          <a:p>
            <a:r>
              <a:rPr lang="es-ES" sz="9600" dirty="0" smtClean="0"/>
              <a:t>Este aumento  del consumo ha </a:t>
            </a:r>
            <a:r>
              <a:rPr lang="es-ES" sz="9600" dirty="0" smtClean="0"/>
              <a:t>supuesto </a:t>
            </a:r>
            <a:r>
              <a:rPr lang="es-ES" sz="9600" dirty="0" smtClean="0"/>
              <a:t>un </a:t>
            </a:r>
            <a:r>
              <a:rPr lang="es-ES" sz="9600" dirty="0" smtClean="0"/>
              <a:t>deterioro de los stock disponibles de materias primas (bien por agotamiento , bien por asimetría  entre el ritmo de extracción </a:t>
            </a:r>
            <a:r>
              <a:rPr lang="es-ES" sz="9600" dirty="0" smtClean="0"/>
              <a:t> y el </a:t>
            </a:r>
            <a:r>
              <a:rPr lang="es-ES" sz="9600" dirty="0" smtClean="0"/>
              <a:t>ritmo del consumo) .</a:t>
            </a:r>
          </a:p>
          <a:p>
            <a:r>
              <a:rPr lang="es-ES" sz="9600" dirty="0" smtClean="0"/>
              <a:t>Este deterioro ha provocado </a:t>
            </a:r>
            <a:r>
              <a:rPr lang="es-ES" sz="9600" dirty="0" smtClean="0"/>
              <a:t>escasez de materias primas.</a:t>
            </a:r>
            <a:endParaRPr lang="es-ES" sz="9600" dirty="0" smtClean="0"/>
          </a:p>
          <a:p>
            <a:r>
              <a:rPr lang="es-ES" sz="9600" dirty="0" smtClean="0"/>
              <a:t>La  escasez   ha generado especulación. </a:t>
            </a:r>
          </a:p>
          <a:p>
            <a:r>
              <a:rPr lang="es-ES" sz="9600" dirty="0" smtClean="0"/>
              <a:t>Y la especulación ha reforzado la escasez</a:t>
            </a:r>
          </a:p>
          <a:p>
            <a:r>
              <a:rPr lang="es-ES" sz="9600" dirty="0" smtClean="0"/>
              <a:t>T</a:t>
            </a:r>
            <a:r>
              <a:rPr lang="es-ES" sz="9600" dirty="0" smtClean="0"/>
              <a:t>odo </a:t>
            </a:r>
            <a:r>
              <a:rPr lang="es-ES" sz="9600" dirty="0" smtClean="0"/>
              <a:t>ello ha  conducido  al aumento de los precios de las materias primas.</a:t>
            </a:r>
          </a:p>
          <a:p>
            <a:r>
              <a:rPr lang="es-ES" sz="9600" dirty="0" smtClean="0"/>
              <a:t>El aumento de los precios de las materias primas ha  </a:t>
            </a:r>
            <a:r>
              <a:rPr lang="es-ES" sz="9600" dirty="0" smtClean="0"/>
              <a:t>pinchado</a:t>
            </a:r>
            <a:r>
              <a:rPr lang="es-ES" sz="9600" dirty="0" smtClean="0"/>
              <a:t> </a:t>
            </a:r>
            <a:r>
              <a:rPr lang="es-ES" sz="9600" dirty="0" smtClean="0"/>
              <a:t>, a partir del 2004,  las burbujas especulativas  inmobiliarias y financieras.</a:t>
            </a:r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pPr lvl="5"/>
            <a:endParaRPr lang="es-ES" dirty="0" smtClean="0"/>
          </a:p>
          <a:p>
            <a:pPr lvl="5"/>
            <a:endParaRPr lang="es-ES" dirty="0" smtClean="0"/>
          </a:p>
          <a:p>
            <a:pPr lvl="5"/>
            <a:endParaRPr lang="es-ES" dirty="0" smtClean="0"/>
          </a:p>
          <a:p>
            <a:pPr lvl="5"/>
            <a:endParaRPr lang="es-ES" dirty="0" smtClean="0"/>
          </a:p>
          <a:p>
            <a:pPr lvl="5"/>
            <a:r>
              <a:rPr lang="es-ES" dirty="0" err="1" smtClean="0"/>
              <a:t>ççççççççççççççççççççççtivoas</a:t>
            </a:r>
            <a:r>
              <a:rPr lang="es-ES" dirty="0" smtClean="0"/>
              <a:t> </a:t>
            </a:r>
            <a:r>
              <a:rPr lang="es-ES" dirty="0" err="1" smtClean="0"/>
              <a:t>ficnerias</a:t>
            </a:r>
            <a:r>
              <a:rPr lang="es-ES" dirty="0" smtClean="0"/>
              <a:t> </a:t>
            </a:r>
            <a:r>
              <a:rPr lang="es-ES" dirty="0" err="1" smtClean="0"/>
              <a:t>einmbuliruois</a:t>
            </a:r>
            <a:r>
              <a:rPr lang="es-ES" dirty="0" smtClean="0"/>
              <a:t>,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Pollo (seis meses)</a:t>
            </a:r>
            <a:endParaRPr lang="es-ES" dirty="0"/>
          </a:p>
        </p:txBody>
      </p:sp>
      <p:graphicFrame>
        <p:nvGraphicFramePr>
          <p:cNvPr id="4" name="25 Gráfic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Trigo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Trigo (seis meses)</a:t>
            </a:r>
            <a:endParaRPr lang="es-ES" dirty="0"/>
          </a:p>
        </p:txBody>
      </p:sp>
      <p:graphicFrame>
        <p:nvGraphicFramePr>
          <p:cNvPr id="4" name="16 Gráfic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Cobre</a:t>
            </a:r>
            <a:endParaRPr lang="es-ES" dirty="0"/>
          </a:p>
        </p:txBody>
      </p:sp>
      <p:graphicFrame>
        <p:nvGraphicFramePr>
          <p:cNvPr id="4" name="8 Gráfic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Cobre (seis meses)</a:t>
            </a:r>
            <a:endParaRPr lang="es-ES" dirty="0"/>
          </a:p>
        </p:txBody>
      </p:sp>
      <p:graphicFrame>
        <p:nvGraphicFramePr>
          <p:cNvPr id="4" name="21 Gráfic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Aluminio</a:t>
            </a:r>
            <a:endParaRPr lang="es-ES" dirty="0"/>
          </a:p>
        </p:txBody>
      </p:sp>
      <p:graphicFrame>
        <p:nvGraphicFramePr>
          <p:cNvPr id="6" name="9 Gráfic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Aluminio (seis meses)</a:t>
            </a:r>
            <a:endParaRPr lang="es-ES" dirty="0"/>
          </a:p>
        </p:txBody>
      </p:sp>
      <p:graphicFrame>
        <p:nvGraphicFramePr>
          <p:cNvPr id="4" name="22 Gráfic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Evolución precio del  oro 2000-10</a:t>
            </a:r>
            <a:endParaRPr lang="es-ES" dirty="0"/>
          </a:p>
        </p:txBody>
      </p:sp>
      <p:pic>
        <p:nvPicPr>
          <p:cNvPr id="4" name="3 Marcador de contenido" descr="Oro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447800"/>
            <a:ext cx="8352927" cy="4572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El circulo diabólico de la crisis y la recuperación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Evolución PIB mundial</a:t>
            </a:r>
            <a:endParaRPr lang="es-E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2776"/>
            <a:ext cx="8964487" cy="5445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Evolución del PIB durante la crisis</a:t>
            </a:r>
            <a:endParaRPr lang="es-ES" dirty="0"/>
          </a:p>
        </p:txBody>
      </p:sp>
      <p:pic>
        <p:nvPicPr>
          <p:cNvPr id="4" name="3 Marcador de contenido" descr="PIB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1412776"/>
            <a:ext cx="8280919" cy="4713387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Oferta monetaria (burbuja </a:t>
            </a:r>
            <a:r>
              <a:rPr lang="es-ES" dirty="0" err="1" smtClean="0"/>
              <a:t>fianciera</a:t>
            </a:r>
            <a:r>
              <a:rPr lang="es-ES" dirty="0" smtClean="0"/>
              <a:t>)</a:t>
            </a:r>
            <a:endParaRPr lang="es-ES" dirty="0"/>
          </a:p>
        </p:txBody>
      </p:sp>
      <p:pic>
        <p:nvPicPr>
          <p:cNvPr id="4" name="3 Marcador de contenido" descr="http://www.voxeu.org/files/image/depression_fig5.gif"/>
          <p:cNvPicPr>
            <a:picLocks noGrp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767012" y="2028825"/>
            <a:ext cx="4067175" cy="340995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Burbuja financiera</a:t>
            </a:r>
            <a:endParaRPr lang="es-ES" dirty="0"/>
          </a:p>
        </p:txBody>
      </p:sp>
      <p:pic>
        <p:nvPicPr>
          <p:cNvPr id="4" name="3 Marcador de contenido" descr="http://www.crisisenergetica.org/img/prod_bienes_vs_financ.gif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1520" y="1556792"/>
            <a:ext cx="8496944" cy="496855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dirty="0" smtClean="0"/>
              <a:t>La </a:t>
            </a:r>
            <a:r>
              <a:rPr lang="es-ES" dirty="0" smtClean="0"/>
              <a:t>aguja que rompió la burbuja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Hemos extraído </a:t>
            </a:r>
            <a:r>
              <a:rPr lang="es-ES" dirty="0" smtClean="0"/>
              <a:t>dos tipos de datos  sobre la </a:t>
            </a:r>
            <a:r>
              <a:rPr lang="es-ES" dirty="0" smtClean="0"/>
              <a:t>evolución de los precios  de materias  primas significativas ( arroz, trigo, cobre, uranio, petróleo, carbón, gas, aluminio, soja</a:t>
            </a:r>
            <a:r>
              <a:rPr lang="es-ES" dirty="0" smtClean="0"/>
              <a:t>).</a:t>
            </a:r>
          </a:p>
          <a:p>
            <a:r>
              <a:rPr lang="es-ES" dirty="0" smtClean="0"/>
              <a:t>En los últimos  veinticinco años : muestran la aceleración  del precio de las materias primas desde el 2003.</a:t>
            </a:r>
            <a:r>
              <a:rPr lang="es-ES" dirty="0" smtClean="0"/>
              <a:t>  </a:t>
            </a:r>
            <a:endParaRPr lang="es-ES" dirty="0" smtClean="0"/>
          </a:p>
          <a:p>
            <a:r>
              <a:rPr lang="es-ES" dirty="0" smtClean="0"/>
              <a:t>En los últimos seis meses: muestra como un repunte en le crecimiento en el 2009 implica una nuevo crecimiento delos precios Los </a:t>
            </a:r>
            <a:r>
              <a:rPr lang="es-ES" dirty="0" smtClean="0"/>
              <a:t>intentos de recuperación (crecimiento) vuelve a reproducir el circulo diabólico. 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332</TotalTime>
  <Words>481</Words>
  <Application>Microsoft Office PowerPoint</Application>
  <PresentationFormat>Presentación en pantalla (4:3)</PresentationFormat>
  <Paragraphs>236</Paragraphs>
  <Slides>37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38" baseType="lpstr">
      <vt:lpstr>Equidad</vt:lpstr>
      <vt:lpstr>CRISIS Y PRECIO  DE  LAS MATERIAS PRIMAS </vt:lpstr>
      <vt:lpstr>El origen de  la crisis  económica sistémica  actual </vt:lpstr>
      <vt:lpstr>Materias  primas y crisis</vt:lpstr>
      <vt:lpstr>El circulo diabólico de la crisis y la recuperación</vt:lpstr>
      <vt:lpstr>Evolución PIB mundial</vt:lpstr>
      <vt:lpstr>Evolución del PIB durante la crisis</vt:lpstr>
      <vt:lpstr>Oferta monetaria (burbuja fianciera)</vt:lpstr>
      <vt:lpstr>Burbuja financiera</vt:lpstr>
      <vt:lpstr>La aguja que rompió la burbuja</vt:lpstr>
      <vt:lpstr>Desde  el año 2003 comienza a crecer  el precio  de las materias primas</vt:lpstr>
      <vt:lpstr>SOJA</vt:lpstr>
      <vt:lpstr>Soja </vt:lpstr>
      <vt:lpstr>PETRÓLEO BRENT</vt:lpstr>
      <vt:lpstr>Petróleo ( seis meses)</vt:lpstr>
      <vt:lpstr>CARBÓN AUSTRALIANO</vt:lpstr>
      <vt:lpstr>Carbón (seis meses)</vt:lpstr>
      <vt:lpstr>GAS NATURAL</vt:lpstr>
      <vt:lpstr>Gas natural (seis meses)</vt:lpstr>
      <vt:lpstr>COBRE</vt:lpstr>
      <vt:lpstr>ALUMINIO</vt:lpstr>
      <vt:lpstr>ARROZ</vt:lpstr>
      <vt:lpstr>Arroz (seis meses)</vt:lpstr>
      <vt:lpstr>MATERIAS PRIMAS AGRÍCOLAS</vt:lpstr>
      <vt:lpstr>Materias primas agrícolas (seis meses)</vt:lpstr>
      <vt:lpstr>URANIO</vt:lpstr>
      <vt:lpstr>Uranio (seis meses)</vt:lpstr>
      <vt:lpstr>CARNE</vt:lpstr>
      <vt:lpstr>Carne (seis meses)</vt:lpstr>
      <vt:lpstr>POLLO</vt:lpstr>
      <vt:lpstr>Pollo (seis meses)</vt:lpstr>
      <vt:lpstr>Trigo</vt:lpstr>
      <vt:lpstr>Trigo (seis meses)</vt:lpstr>
      <vt:lpstr>Cobre</vt:lpstr>
      <vt:lpstr>Cobre (seis meses)</vt:lpstr>
      <vt:lpstr>Aluminio</vt:lpstr>
      <vt:lpstr>Aluminio (seis meses)</vt:lpstr>
      <vt:lpstr>Evolución precio del  oro 2000-10</vt:lpstr>
    </vt:vector>
  </TitlesOfParts>
  <Company>Universidad de Jaén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PRECIO MATERIAS PRIMAS </dc:title>
  <dc:creator>Servicio de Informática</dc:creator>
  <cp:lastModifiedBy>Servicio de Informática</cp:lastModifiedBy>
  <cp:revision>28</cp:revision>
  <dcterms:created xsi:type="dcterms:W3CDTF">2010-12-15T18:13:00Z</dcterms:created>
  <dcterms:modified xsi:type="dcterms:W3CDTF">2010-12-21T17:26:31Z</dcterms:modified>
</cp:coreProperties>
</file>